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rts/chart1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35"/>
  </p:notesMasterIdLst>
  <p:handoutMasterIdLst>
    <p:handoutMasterId r:id="rId36"/>
  </p:handoutMasterIdLst>
  <p:sldIdLst>
    <p:sldId id="280" r:id="rId4"/>
    <p:sldId id="302" r:id="rId5"/>
    <p:sldId id="306" r:id="rId6"/>
    <p:sldId id="275" r:id="rId7"/>
    <p:sldId id="276" r:id="rId8"/>
    <p:sldId id="277" r:id="rId9"/>
    <p:sldId id="278" r:id="rId10"/>
    <p:sldId id="279" r:id="rId11"/>
    <p:sldId id="320" r:id="rId12"/>
    <p:sldId id="283" r:id="rId13"/>
    <p:sldId id="292" r:id="rId14"/>
    <p:sldId id="285" r:id="rId15"/>
    <p:sldId id="291" r:id="rId16"/>
    <p:sldId id="319" r:id="rId17"/>
    <p:sldId id="309" r:id="rId18"/>
    <p:sldId id="310" r:id="rId19"/>
    <p:sldId id="303" r:id="rId20"/>
    <p:sldId id="315" r:id="rId21"/>
    <p:sldId id="316" r:id="rId22"/>
    <p:sldId id="304" r:id="rId23"/>
    <p:sldId id="317" r:id="rId24"/>
    <p:sldId id="318" r:id="rId25"/>
    <p:sldId id="321" r:id="rId26"/>
    <p:sldId id="311" r:id="rId27"/>
    <p:sldId id="313" r:id="rId28"/>
    <p:sldId id="312" r:id="rId29"/>
    <p:sldId id="314" r:id="rId30"/>
    <p:sldId id="305" r:id="rId31"/>
    <p:sldId id="296" r:id="rId32"/>
    <p:sldId id="301" r:id="rId33"/>
    <p:sldId id="281" r:id="rId3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reg Saylor" initials="GS" lastIdx="19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5BAFF"/>
    <a:srgbClr val="28D184"/>
    <a:srgbClr val="FF3254"/>
    <a:srgbClr val="256390"/>
    <a:srgbClr val="A00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660"/>
  </p:normalViewPr>
  <p:slideViewPr>
    <p:cSldViewPr>
      <p:cViewPr>
        <p:scale>
          <a:sx n="110" d="100"/>
          <a:sy n="110" d="100"/>
        </p:scale>
        <p:origin x="-1160" y="6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slideMaster" Target="slideMasters/slideMaster1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interSettings" Target="printerSettings/printerSettings1.bin"/><Relationship Id="rId38" Type="http://schemas.openxmlformats.org/officeDocument/2006/relationships/commentAuthors" Target="commentAuthors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thartberger:Dropbox:RET:Data%20-%207.1.15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32050740977439"/>
          <c:y val="0.0310183362496355"/>
          <c:w val="0.846448942455659"/>
          <c:h val="0.91157443861184"/>
        </c:manualLayout>
      </c:layout>
      <c:scatterChart>
        <c:scatterStyle val="lineMarker"/>
        <c:varyColors val="0"/>
        <c:ser>
          <c:idx val="0"/>
          <c:order val="0"/>
          <c:spPr>
            <a:ln w="25400">
              <a:solidFill>
                <a:schemeClr val="accent2"/>
              </a:solidFill>
            </a:ln>
          </c:spPr>
          <c:marker>
            <c:symbol val="none"/>
          </c:marker>
          <c:xVal>
            <c:numRef>
              <c:f>[1]SqC28t0!$A$1:$A$1201</c:f>
              <c:numCache>
                <c:formatCode>General</c:formatCode>
                <c:ptCount val="1201"/>
                <c:pt idx="0">
                  <c:v>0.003666666666667</c:v>
                </c:pt>
                <c:pt idx="1">
                  <c:v>0.010333333333333</c:v>
                </c:pt>
                <c:pt idx="2">
                  <c:v>0.017</c:v>
                </c:pt>
                <c:pt idx="3">
                  <c:v>0.023666666666667</c:v>
                </c:pt>
                <c:pt idx="4">
                  <c:v>0.030333333333333</c:v>
                </c:pt>
                <c:pt idx="5">
                  <c:v>0.037</c:v>
                </c:pt>
                <c:pt idx="6">
                  <c:v>0.043666666666667</c:v>
                </c:pt>
                <c:pt idx="7">
                  <c:v>0.050333333333333</c:v>
                </c:pt>
                <c:pt idx="8">
                  <c:v>0.057</c:v>
                </c:pt>
                <c:pt idx="9">
                  <c:v>0.063666666666667</c:v>
                </c:pt>
                <c:pt idx="10">
                  <c:v>0.070333333333333</c:v>
                </c:pt>
                <c:pt idx="11">
                  <c:v>0.077</c:v>
                </c:pt>
                <c:pt idx="12">
                  <c:v>0.083666666666667</c:v>
                </c:pt>
                <c:pt idx="13">
                  <c:v>0.090333333333333</c:v>
                </c:pt>
                <c:pt idx="14">
                  <c:v>0.097</c:v>
                </c:pt>
                <c:pt idx="15">
                  <c:v>0.103666666666667</c:v>
                </c:pt>
                <c:pt idx="16">
                  <c:v>0.110333333333334</c:v>
                </c:pt>
                <c:pt idx="17">
                  <c:v>0.117</c:v>
                </c:pt>
                <c:pt idx="18">
                  <c:v>0.123666666666667</c:v>
                </c:pt>
                <c:pt idx="19">
                  <c:v>0.130333333333334</c:v>
                </c:pt>
                <c:pt idx="20">
                  <c:v>0.137</c:v>
                </c:pt>
                <c:pt idx="21">
                  <c:v>0.143666666666667</c:v>
                </c:pt>
                <c:pt idx="22">
                  <c:v>0.150333333333334</c:v>
                </c:pt>
                <c:pt idx="23">
                  <c:v>0.157</c:v>
                </c:pt>
                <c:pt idx="24">
                  <c:v>0.163666666666667</c:v>
                </c:pt>
                <c:pt idx="25">
                  <c:v>0.170333333333334</c:v>
                </c:pt>
                <c:pt idx="26">
                  <c:v>0.177</c:v>
                </c:pt>
                <c:pt idx="27">
                  <c:v>0.183666666666667</c:v>
                </c:pt>
                <c:pt idx="28">
                  <c:v>0.190333333333334</c:v>
                </c:pt>
                <c:pt idx="29">
                  <c:v>0.197</c:v>
                </c:pt>
                <c:pt idx="30">
                  <c:v>0.203666666666667</c:v>
                </c:pt>
                <c:pt idx="31">
                  <c:v>0.210333333333334</c:v>
                </c:pt>
                <c:pt idx="32">
                  <c:v>0.217</c:v>
                </c:pt>
                <c:pt idx="33">
                  <c:v>0.223666666666667</c:v>
                </c:pt>
                <c:pt idx="34">
                  <c:v>0.230333333333334</c:v>
                </c:pt>
                <c:pt idx="35">
                  <c:v>0.237</c:v>
                </c:pt>
                <c:pt idx="36">
                  <c:v>0.243666666666667</c:v>
                </c:pt>
                <c:pt idx="37">
                  <c:v>0.250333333333334</c:v>
                </c:pt>
                <c:pt idx="38">
                  <c:v>0.257</c:v>
                </c:pt>
                <c:pt idx="39">
                  <c:v>0.263666666666667</c:v>
                </c:pt>
                <c:pt idx="40">
                  <c:v>0.270333333333334</c:v>
                </c:pt>
                <c:pt idx="41">
                  <c:v>0.277</c:v>
                </c:pt>
                <c:pt idx="42">
                  <c:v>0.283666666666667</c:v>
                </c:pt>
                <c:pt idx="43">
                  <c:v>0.290333333333334</c:v>
                </c:pt>
                <c:pt idx="44">
                  <c:v>0.297</c:v>
                </c:pt>
                <c:pt idx="45">
                  <c:v>0.303666666666667</c:v>
                </c:pt>
                <c:pt idx="46">
                  <c:v>0.310333333333334</c:v>
                </c:pt>
                <c:pt idx="47">
                  <c:v>0.317</c:v>
                </c:pt>
                <c:pt idx="48">
                  <c:v>0.323666666666667</c:v>
                </c:pt>
                <c:pt idx="49">
                  <c:v>0.330333333333334</c:v>
                </c:pt>
                <c:pt idx="50">
                  <c:v>0.337</c:v>
                </c:pt>
                <c:pt idx="51">
                  <c:v>0.343666666666667</c:v>
                </c:pt>
                <c:pt idx="52">
                  <c:v>0.350333333333334</c:v>
                </c:pt>
                <c:pt idx="53">
                  <c:v>0.357</c:v>
                </c:pt>
                <c:pt idx="54">
                  <c:v>0.363666666666667</c:v>
                </c:pt>
                <c:pt idx="55">
                  <c:v>0.370333333333334</c:v>
                </c:pt>
                <c:pt idx="56">
                  <c:v>0.377</c:v>
                </c:pt>
                <c:pt idx="57">
                  <c:v>0.383666666666667</c:v>
                </c:pt>
                <c:pt idx="58">
                  <c:v>0.390333333333334</c:v>
                </c:pt>
                <c:pt idx="59">
                  <c:v>0.397</c:v>
                </c:pt>
                <c:pt idx="60">
                  <c:v>0.403666666666667</c:v>
                </c:pt>
                <c:pt idx="61">
                  <c:v>0.410333333333334</c:v>
                </c:pt>
                <c:pt idx="62">
                  <c:v>0.417</c:v>
                </c:pt>
                <c:pt idx="63">
                  <c:v>0.423666666666667</c:v>
                </c:pt>
                <c:pt idx="64">
                  <c:v>0.430333333333334</c:v>
                </c:pt>
                <c:pt idx="65">
                  <c:v>0.437</c:v>
                </c:pt>
                <c:pt idx="66">
                  <c:v>0.443666666666667</c:v>
                </c:pt>
                <c:pt idx="67">
                  <c:v>0.450333333333334</c:v>
                </c:pt>
                <c:pt idx="68">
                  <c:v>0.457</c:v>
                </c:pt>
                <c:pt idx="69">
                  <c:v>0.463666666666667</c:v>
                </c:pt>
                <c:pt idx="70">
                  <c:v>0.470333333333334</c:v>
                </c:pt>
                <c:pt idx="71">
                  <c:v>0.477</c:v>
                </c:pt>
                <c:pt idx="72">
                  <c:v>0.483666666666667</c:v>
                </c:pt>
                <c:pt idx="73">
                  <c:v>0.490333333333334</c:v>
                </c:pt>
                <c:pt idx="74">
                  <c:v>0.497</c:v>
                </c:pt>
                <c:pt idx="75">
                  <c:v>0.503666666666667</c:v>
                </c:pt>
                <c:pt idx="76">
                  <c:v>0.510333333333334</c:v>
                </c:pt>
                <c:pt idx="77">
                  <c:v>0.517</c:v>
                </c:pt>
                <c:pt idx="78">
                  <c:v>0.523666666666667</c:v>
                </c:pt>
                <c:pt idx="79">
                  <c:v>0.530333333333334</c:v>
                </c:pt>
                <c:pt idx="80">
                  <c:v>0.537</c:v>
                </c:pt>
                <c:pt idx="81">
                  <c:v>0.543666666666667</c:v>
                </c:pt>
                <c:pt idx="82">
                  <c:v>0.550333333333334</c:v>
                </c:pt>
                <c:pt idx="83">
                  <c:v>0.557</c:v>
                </c:pt>
                <c:pt idx="84">
                  <c:v>0.563666666666667</c:v>
                </c:pt>
                <c:pt idx="85">
                  <c:v>0.570333333333334</c:v>
                </c:pt>
                <c:pt idx="86">
                  <c:v>0.577</c:v>
                </c:pt>
                <c:pt idx="87">
                  <c:v>0.583666666666667</c:v>
                </c:pt>
                <c:pt idx="88">
                  <c:v>0.590333333333334</c:v>
                </c:pt>
                <c:pt idx="89">
                  <c:v>0.597</c:v>
                </c:pt>
                <c:pt idx="90">
                  <c:v>0.603666666666667</c:v>
                </c:pt>
                <c:pt idx="91">
                  <c:v>0.610333333333334</c:v>
                </c:pt>
                <c:pt idx="92">
                  <c:v>0.617</c:v>
                </c:pt>
                <c:pt idx="93">
                  <c:v>0.623666666666667</c:v>
                </c:pt>
                <c:pt idx="94">
                  <c:v>0.630333333333334</c:v>
                </c:pt>
                <c:pt idx="95">
                  <c:v>0.637</c:v>
                </c:pt>
                <c:pt idx="96">
                  <c:v>0.643666666666667</c:v>
                </c:pt>
                <c:pt idx="97">
                  <c:v>0.650333333333334</c:v>
                </c:pt>
                <c:pt idx="98">
                  <c:v>0.657</c:v>
                </c:pt>
                <c:pt idx="99">
                  <c:v>0.663666666666667</c:v>
                </c:pt>
                <c:pt idx="100">
                  <c:v>0.670333333333334</c:v>
                </c:pt>
                <c:pt idx="101">
                  <c:v>0.677</c:v>
                </c:pt>
                <c:pt idx="102">
                  <c:v>0.683666666666667</c:v>
                </c:pt>
                <c:pt idx="103">
                  <c:v>0.690333333333334</c:v>
                </c:pt>
                <c:pt idx="104">
                  <c:v>0.697</c:v>
                </c:pt>
                <c:pt idx="105">
                  <c:v>0.703666666666667</c:v>
                </c:pt>
                <c:pt idx="106">
                  <c:v>0.710333333333334</c:v>
                </c:pt>
                <c:pt idx="107">
                  <c:v>0.717</c:v>
                </c:pt>
                <c:pt idx="108">
                  <c:v>0.723666666666667</c:v>
                </c:pt>
                <c:pt idx="109">
                  <c:v>0.730333333333334</c:v>
                </c:pt>
                <c:pt idx="110">
                  <c:v>0.737</c:v>
                </c:pt>
                <c:pt idx="111">
                  <c:v>0.743666666666667</c:v>
                </c:pt>
                <c:pt idx="112">
                  <c:v>0.750333333333334</c:v>
                </c:pt>
                <c:pt idx="113">
                  <c:v>0.757</c:v>
                </c:pt>
                <c:pt idx="114">
                  <c:v>0.763666666666667</c:v>
                </c:pt>
                <c:pt idx="115">
                  <c:v>0.770333333333334</c:v>
                </c:pt>
                <c:pt idx="116">
                  <c:v>0.777</c:v>
                </c:pt>
                <c:pt idx="117">
                  <c:v>0.783666666666667</c:v>
                </c:pt>
                <c:pt idx="118">
                  <c:v>0.790333333333334</c:v>
                </c:pt>
                <c:pt idx="119">
                  <c:v>0.797</c:v>
                </c:pt>
                <c:pt idx="120">
                  <c:v>0.803666666666667</c:v>
                </c:pt>
                <c:pt idx="121">
                  <c:v>0.810333333333334</c:v>
                </c:pt>
                <c:pt idx="122">
                  <c:v>0.817</c:v>
                </c:pt>
                <c:pt idx="123">
                  <c:v>0.823666666666667</c:v>
                </c:pt>
                <c:pt idx="124">
                  <c:v>0.830333333333334</c:v>
                </c:pt>
                <c:pt idx="125">
                  <c:v>0.837</c:v>
                </c:pt>
                <c:pt idx="126">
                  <c:v>0.843666666666667</c:v>
                </c:pt>
                <c:pt idx="127">
                  <c:v>0.850333333333334</c:v>
                </c:pt>
                <c:pt idx="128">
                  <c:v>0.857</c:v>
                </c:pt>
                <c:pt idx="129">
                  <c:v>0.863666666666667</c:v>
                </c:pt>
                <c:pt idx="130">
                  <c:v>0.870333333333334</c:v>
                </c:pt>
                <c:pt idx="131">
                  <c:v>0.877</c:v>
                </c:pt>
                <c:pt idx="132">
                  <c:v>0.883666666666667</c:v>
                </c:pt>
                <c:pt idx="133">
                  <c:v>0.890333333333334</c:v>
                </c:pt>
                <c:pt idx="134">
                  <c:v>0.897</c:v>
                </c:pt>
                <c:pt idx="135">
                  <c:v>0.903666666666667</c:v>
                </c:pt>
                <c:pt idx="136">
                  <c:v>0.910333333333334</c:v>
                </c:pt>
                <c:pt idx="137">
                  <c:v>0.917</c:v>
                </c:pt>
                <c:pt idx="138">
                  <c:v>0.923666666666667</c:v>
                </c:pt>
                <c:pt idx="139">
                  <c:v>0.930333333333334</c:v>
                </c:pt>
                <c:pt idx="140">
                  <c:v>0.937</c:v>
                </c:pt>
                <c:pt idx="141">
                  <c:v>0.943666666666667</c:v>
                </c:pt>
                <c:pt idx="142">
                  <c:v>0.950333333333334</c:v>
                </c:pt>
                <c:pt idx="143">
                  <c:v>0.957</c:v>
                </c:pt>
                <c:pt idx="144">
                  <c:v>0.963666666666667</c:v>
                </c:pt>
                <c:pt idx="145">
                  <c:v>0.970333333333334</c:v>
                </c:pt>
                <c:pt idx="146">
                  <c:v>0.977</c:v>
                </c:pt>
                <c:pt idx="147">
                  <c:v>0.983666666666667</c:v>
                </c:pt>
                <c:pt idx="148">
                  <c:v>0.990333333333334</c:v>
                </c:pt>
                <c:pt idx="149">
                  <c:v>0.997</c:v>
                </c:pt>
                <c:pt idx="150">
                  <c:v>1.00366666666667</c:v>
                </c:pt>
                <c:pt idx="151">
                  <c:v>1.01033333333334</c:v>
                </c:pt>
                <c:pt idx="152">
                  <c:v>1.017</c:v>
                </c:pt>
                <c:pt idx="153">
                  <c:v>1.02366666666667</c:v>
                </c:pt>
                <c:pt idx="154">
                  <c:v>1.03033333333334</c:v>
                </c:pt>
                <c:pt idx="155">
                  <c:v>1.037</c:v>
                </c:pt>
                <c:pt idx="156">
                  <c:v>1.04366666666667</c:v>
                </c:pt>
                <c:pt idx="157">
                  <c:v>1.05033333333334</c:v>
                </c:pt>
                <c:pt idx="158">
                  <c:v>1.057</c:v>
                </c:pt>
                <c:pt idx="159">
                  <c:v>1.06366666666667</c:v>
                </c:pt>
                <c:pt idx="160">
                  <c:v>1.07033333333334</c:v>
                </c:pt>
                <c:pt idx="161">
                  <c:v>1.077</c:v>
                </c:pt>
                <c:pt idx="162">
                  <c:v>1.08366666666667</c:v>
                </c:pt>
                <c:pt idx="163">
                  <c:v>1.09033333333334</c:v>
                </c:pt>
                <c:pt idx="164">
                  <c:v>1.097</c:v>
                </c:pt>
                <c:pt idx="165">
                  <c:v>1.10366666666667</c:v>
                </c:pt>
                <c:pt idx="166">
                  <c:v>1.11033333333334</c:v>
                </c:pt>
                <c:pt idx="167">
                  <c:v>1.117</c:v>
                </c:pt>
                <c:pt idx="168">
                  <c:v>1.12366666666667</c:v>
                </c:pt>
                <c:pt idx="169">
                  <c:v>1.13033333333334</c:v>
                </c:pt>
                <c:pt idx="170">
                  <c:v>1.137</c:v>
                </c:pt>
                <c:pt idx="171">
                  <c:v>1.14366666666667</c:v>
                </c:pt>
                <c:pt idx="172">
                  <c:v>1.15033333333334</c:v>
                </c:pt>
                <c:pt idx="173">
                  <c:v>1.157</c:v>
                </c:pt>
                <c:pt idx="174">
                  <c:v>1.16366666666667</c:v>
                </c:pt>
                <c:pt idx="175">
                  <c:v>1.17033333333334</c:v>
                </c:pt>
                <c:pt idx="176">
                  <c:v>1.177</c:v>
                </c:pt>
                <c:pt idx="177">
                  <c:v>1.18366666666667</c:v>
                </c:pt>
                <c:pt idx="178">
                  <c:v>1.19033333333334</c:v>
                </c:pt>
                <c:pt idx="179">
                  <c:v>1.197</c:v>
                </c:pt>
                <c:pt idx="180">
                  <c:v>1.20366666666667</c:v>
                </c:pt>
                <c:pt idx="181">
                  <c:v>1.21033333333334</c:v>
                </c:pt>
                <c:pt idx="182">
                  <c:v>1.217</c:v>
                </c:pt>
                <c:pt idx="183">
                  <c:v>1.22366666666667</c:v>
                </c:pt>
                <c:pt idx="184">
                  <c:v>1.23033333333334</c:v>
                </c:pt>
                <c:pt idx="185">
                  <c:v>1.237</c:v>
                </c:pt>
                <c:pt idx="186">
                  <c:v>1.24366666666667</c:v>
                </c:pt>
                <c:pt idx="187">
                  <c:v>1.25033333333334</c:v>
                </c:pt>
                <c:pt idx="188">
                  <c:v>1.257</c:v>
                </c:pt>
                <c:pt idx="189">
                  <c:v>1.26366666666667</c:v>
                </c:pt>
                <c:pt idx="190">
                  <c:v>1.27033333333334</c:v>
                </c:pt>
                <c:pt idx="191">
                  <c:v>1.277</c:v>
                </c:pt>
                <c:pt idx="192">
                  <c:v>1.28366666666667</c:v>
                </c:pt>
                <c:pt idx="193">
                  <c:v>1.29033333333334</c:v>
                </c:pt>
                <c:pt idx="194">
                  <c:v>1.297</c:v>
                </c:pt>
                <c:pt idx="195">
                  <c:v>1.30366666666667</c:v>
                </c:pt>
                <c:pt idx="196">
                  <c:v>1.31033333333334</c:v>
                </c:pt>
                <c:pt idx="197">
                  <c:v>1.317</c:v>
                </c:pt>
                <c:pt idx="198">
                  <c:v>1.32366666666667</c:v>
                </c:pt>
                <c:pt idx="199">
                  <c:v>1.33033333333334</c:v>
                </c:pt>
                <c:pt idx="200">
                  <c:v>1.337</c:v>
                </c:pt>
                <c:pt idx="201">
                  <c:v>1.34366666666667</c:v>
                </c:pt>
                <c:pt idx="202">
                  <c:v>1.35033333333334</c:v>
                </c:pt>
                <c:pt idx="203">
                  <c:v>1.357</c:v>
                </c:pt>
                <c:pt idx="204">
                  <c:v>1.36366666666667</c:v>
                </c:pt>
                <c:pt idx="205">
                  <c:v>1.37033333333334</c:v>
                </c:pt>
                <c:pt idx="206">
                  <c:v>1.377</c:v>
                </c:pt>
                <c:pt idx="207">
                  <c:v>1.38366666666667</c:v>
                </c:pt>
                <c:pt idx="208">
                  <c:v>1.39033333333334</c:v>
                </c:pt>
                <c:pt idx="209">
                  <c:v>1.397</c:v>
                </c:pt>
                <c:pt idx="210">
                  <c:v>1.40366666666667</c:v>
                </c:pt>
                <c:pt idx="211">
                  <c:v>1.41033333333334</c:v>
                </c:pt>
                <c:pt idx="212">
                  <c:v>1.417</c:v>
                </c:pt>
                <c:pt idx="213">
                  <c:v>1.42366666666667</c:v>
                </c:pt>
                <c:pt idx="214">
                  <c:v>1.43033333333334</c:v>
                </c:pt>
                <c:pt idx="215">
                  <c:v>1.437</c:v>
                </c:pt>
                <c:pt idx="216">
                  <c:v>1.44366666666667</c:v>
                </c:pt>
                <c:pt idx="217">
                  <c:v>1.45033333333334</c:v>
                </c:pt>
                <c:pt idx="218">
                  <c:v>1.457</c:v>
                </c:pt>
                <c:pt idx="219">
                  <c:v>1.46366666666667</c:v>
                </c:pt>
                <c:pt idx="220">
                  <c:v>1.47033333333334</c:v>
                </c:pt>
                <c:pt idx="221">
                  <c:v>1.477</c:v>
                </c:pt>
                <c:pt idx="222">
                  <c:v>1.48366666666667</c:v>
                </c:pt>
                <c:pt idx="223">
                  <c:v>1.49033333333334</c:v>
                </c:pt>
                <c:pt idx="224">
                  <c:v>1.497</c:v>
                </c:pt>
                <c:pt idx="225">
                  <c:v>1.50366666666667</c:v>
                </c:pt>
                <c:pt idx="226">
                  <c:v>1.51033333333334</c:v>
                </c:pt>
                <c:pt idx="227">
                  <c:v>1.517</c:v>
                </c:pt>
                <c:pt idx="228">
                  <c:v>1.52366666666667</c:v>
                </c:pt>
                <c:pt idx="229">
                  <c:v>1.53033333333334</c:v>
                </c:pt>
                <c:pt idx="230">
                  <c:v>1.537</c:v>
                </c:pt>
                <c:pt idx="231">
                  <c:v>1.54366666666667</c:v>
                </c:pt>
                <c:pt idx="232">
                  <c:v>1.55033333333334</c:v>
                </c:pt>
                <c:pt idx="233">
                  <c:v>1.557</c:v>
                </c:pt>
                <c:pt idx="234">
                  <c:v>1.56366666666667</c:v>
                </c:pt>
                <c:pt idx="235">
                  <c:v>1.57033333333334</c:v>
                </c:pt>
                <c:pt idx="236">
                  <c:v>1.577</c:v>
                </c:pt>
                <c:pt idx="237">
                  <c:v>1.58366666666667</c:v>
                </c:pt>
                <c:pt idx="238">
                  <c:v>1.59033333333334</c:v>
                </c:pt>
                <c:pt idx="239">
                  <c:v>1.597</c:v>
                </c:pt>
                <c:pt idx="240">
                  <c:v>1.60366666666667</c:v>
                </c:pt>
                <c:pt idx="241">
                  <c:v>1.61033333333334</c:v>
                </c:pt>
                <c:pt idx="242">
                  <c:v>1.617</c:v>
                </c:pt>
                <c:pt idx="243">
                  <c:v>1.62366666666667</c:v>
                </c:pt>
                <c:pt idx="244">
                  <c:v>1.63033333333334</c:v>
                </c:pt>
                <c:pt idx="245">
                  <c:v>1.637</c:v>
                </c:pt>
                <c:pt idx="246">
                  <c:v>1.64366666666667</c:v>
                </c:pt>
                <c:pt idx="247">
                  <c:v>1.65033333333334</c:v>
                </c:pt>
                <c:pt idx="248">
                  <c:v>1.657</c:v>
                </c:pt>
                <c:pt idx="249">
                  <c:v>1.66366666666667</c:v>
                </c:pt>
                <c:pt idx="250">
                  <c:v>1.67033333333334</c:v>
                </c:pt>
                <c:pt idx="251">
                  <c:v>1.677</c:v>
                </c:pt>
                <c:pt idx="252">
                  <c:v>1.68366666666667</c:v>
                </c:pt>
                <c:pt idx="253">
                  <c:v>1.69033333333334</c:v>
                </c:pt>
                <c:pt idx="254">
                  <c:v>1.697</c:v>
                </c:pt>
                <c:pt idx="255">
                  <c:v>1.70366666666667</c:v>
                </c:pt>
                <c:pt idx="256">
                  <c:v>1.71033333333334</c:v>
                </c:pt>
                <c:pt idx="257">
                  <c:v>1.717</c:v>
                </c:pt>
                <c:pt idx="258">
                  <c:v>1.72366666666667</c:v>
                </c:pt>
                <c:pt idx="259">
                  <c:v>1.73033333333334</c:v>
                </c:pt>
                <c:pt idx="260">
                  <c:v>1.737</c:v>
                </c:pt>
                <c:pt idx="261">
                  <c:v>1.74366666666667</c:v>
                </c:pt>
                <c:pt idx="262">
                  <c:v>1.75033333333334</c:v>
                </c:pt>
                <c:pt idx="263">
                  <c:v>1.757</c:v>
                </c:pt>
                <c:pt idx="264">
                  <c:v>1.76366666666667</c:v>
                </c:pt>
                <c:pt idx="265">
                  <c:v>1.77033333333334</c:v>
                </c:pt>
                <c:pt idx="266">
                  <c:v>1.777</c:v>
                </c:pt>
                <c:pt idx="267">
                  <c:v>1.78366666666667</c:v>
                </c:pt>
                <c:pt idx="268">
                  <c:v>1.79033333333334</c:v>
                </c:pt>
                <c:pt idx="269">
                  <c:v>1.797</c:v>
                </c:pt>
                <c:pt idx="270">
                  <c:v>1.80366666666667</c:v>
                </c:pt>
                <c:pt idx="271">
                  <c:v>1.81033333333334</c:v>
                </c:pt>
                <c:pt idx="272">
                  <c:v>1.817</c:v>
                </c:pt>
                <c:pt idx="273">
                  <c:v>1.82366666666667</c:v>
                </c:pt>
                <c:pt idx="274">
                  <c:v>1.83033333333334</c:v>
                </c:pt>
                <c:pt idx="275">
                  <c:v>1.837</c:v>
                </c:pt>
                <c:pt idx="276">
                  <c:v>1.84366666666667</c:v>
                </c:pt>
                <c:pt idx="277">
                  <c:v>1.85033333333334</c:v>
                </c:pt>
                <c:pt idx="278">
                  <c:v>1.857</c:v>
                </c:pt>
                <c:pt idx="279">
                  <c:v>1.86366666666667</c:v>
                </c:pt>
                <c:pt idx="280">
                  <c:v>1.87033333333334</c:v>
                </c:pt>
                <c:pt idx="281">
                  <c:v>1.877</c:v>
                </c:pt>
                <c:pt idx="282">
                  <c:v>1.88366666666667</c:v>
                </c:pt>
                <c:pt idx="283">
                  <c:v>1.89033333333334</c:v>
                </c:pt>
                <c:pt idx="284">
                  <c:v>1.897</c:v>
                </c:pt>
                <c:pt idx="285">
                  <c:v>1.90366666666667</c:v>
                </c:pt>
                <c:pt idx="286">
                  <c:v>1.91033333333334</c:v>
                </c:pt>
                <c:pt idx="287">
                  <c:v>1.917</c:v>
                </c:pt>
                <c:pt idx="288">
                  <c:v>1.92366666666667</c:v>
                </c:pt>
                <c:pt idx="289">
                  <c:v>1.93033333333334</c:v>
                </c:pt>
                <c:pt idx="290">
                  <c:v>1.937</c:v>
                </c:pt>
                <c:pt idx="291">
                  <c:v>1.94366666666667</c:v>
                </c:pt>
                <c:pt idx="292">
                  <c:v>1.95033333333334</c:v>
                </c:pt>
                <c:pt idx="293">
                  <c:v>1.957</c:v>
                </c:pt>
                <c:pt idx="294">
                  <c:v>1.96366666666667</c:v>
                </c:pt>
                <c:pt idx="295">
                  <c:v>1.97033333333334</c:v>
                </c:pt>
                <c:pt idx="296">
                  <c:v>1.977</c:v>
                </c:pt>
                <c:pt idx="297">
                  <c:v>1.98366666666667</c:v>
                </c:pt>
                <c:pt idx="298">
                  <c:v>1.99033333333334</c:v>
                </c:pt>
                <c:pt idx="299">
                  <c:v>1.997</c:v>
                </c:pt>
                <c:pt idx="300">
                  <c:v>2.00366666666667</c:v>
                </c:pt>
                <c:pt idx="301">
                  <c:v>2.01033333333334</c:v>
                </c:pt>
                <c:pt idx="302">
                  <c:v>2.016999999999999</c:v>
                </c:pt>
                <c:pt idx="303">
                  <c:v>2.02366666666667</c:v>
                </c:pt>
                <c:pt idx="304">
                  <c:v>2.03033333333334</c:v>
                </c:pt>
                <c:pt idx="305">
                  <c:v>2.036999999999999</c:v>
                </c:pt>
                <c:pt idx="306">
                  <c:v>2.04366666666667</c:v>
                </c:pt>
                <c:pt idx="307">
                  <c:v>2.05033333333334</c:v>
                </c:pt>
                <c:pt idx="308">
                  <c:v>2.056999999999999</c:v>
                </c:pt>
                <c:pt idx="309">
                  <c:v>2.06366666666667</c:v>
                </c:pt>
                <c:pt idx="310">
                  <c:v>2.07033333333334</c:v>
                </c:pt>
                <c:pt idx="311">
                  <c:v>2.077</c:v>
                </c:pt>
                <c:pt idx="312">
                  <c:v>2.08366666666667</c:v>
                </c:pt>
                <c:pt idx="313">
                  <c:v>2.09033333333334</c:v>
                </c:pt>
                <c:pt idx="314">
                  <c:v>2.097</c:v>
                </c:pt>
                <c:pt idx="315">
                  <c:v>2.10366666666667</c:v>
                </c:pt>
                <c:pt idx="316">
                  <c:v>2.11033333333334</c:v>
                </c:pt>
                <c:pt idx="317">
                  <c:v>2.117</c:v>
                </c:pt>
                <c:pt idx="318">
                  <c:v>2.12366666666667</c:v>
                </c:pt>
                <c:pt idx="319">
                  <c:v>2.13033333333334</c:v>
                </c:pt>
                <c:pt idx="320">
                  <c:v>2.137</c:v>
                </c:pt>
                <c:pt idx="321">
                  <c:v>2.14366666666667</c:v>
                </c:pt>
                <c:pt idx="322">
                  <c:v>2.15033333333334</c:v>
                </c:pt>
                <c:pt idx="323">
                  <c:v>2.157</c:v>
                </c:pt>
                <c:pt idx="324">
                  <c:v>2.16366666666667</c:v>
                </c:pt>
                <c:pt idx="325">
                  <c:v>2.17033333333334</c:v>
                </c:pt>
                <c:pt idx="326">
                  <c:v>2.177</c:v>
                </c:pt>
                <c:pt idx="327">
                  <c:v>2.18366666666667</c:v>
                </c:pt>
                <c:pt idx="328">
                  <c:v>2.19033333333334</c:v>
                </c:pt>
                <c:pt idx="329">
                  <c:v>2.197</c:v>
                </c:pt>
                <c:pt idx="330">
                  <c:v>2.20366666666667</c:v>
                </c:pt>
                <c:pt idx="331">
                  <c:v>2.21033333333334</c:v>
                </c:pt>
                <c:pt idx="332">
                  <c:v>2.217</c:v>
                </c:pt>
                <c:pt idx="333">
                  <c:v>2.22366666666667</c:v>
                </c:pt>
                <c:pt idx="334">
                  <c:v>2.23033333333334</c:v>
                </c:pt>
                <c:pt idx="335">
                  <c:v>2.237</c:v>
                </c:pt>
                <c:pt idx="336">
                  <c:v>2.24366666666667</c:v>
                </c:pt>
                <c:pt idx="337">
                  <c:v>2.25033333333334</c:v>
                </c:pt>
                <c:pt idx="338">
                  <c:v>2.257</c:v>
                </c:pt>
                <c:pt idx="339">
                  <c:v>2.26366666666667</c:v>
                </c:pt>
                <c:pt idx="340">
                  <c:v>2.27033333333334</c:v>
                </c:pt>
                <c:pt idx="341">
                  <c:v>2.277</c:v>
                </c:pt>
                <c:pt idx="342">
                  <c:v>2.28366666666667</c:v>
                </c:pt>
                <c:pt idx="343">
                  <c:v>2.29033333333334</c:v>
                </c:pt>
                <c:pt idx="344">
                  <c:v>2.297</c:v>
                </c:pt>
                <c:pt idx="345">
                  <c:v>2.30366666666667</c:v>
                </c:pt>
                <c:pt idx="346">
                  <c:v>2.31033333333334</c:v>
                </c:pt>
                <c:pt idx="347">
                  <c:v>2.317</c:v>
                </c:pt>
                <c:pt idx="348">
                  <c:v>2.32366666666667</c:v>
                </c:pt>
                <c:pt idx="349">
                  <c:v>2.33033333333334</c:v>
                </c:pt>
                <c:pt idx="350">
                  <c:v>2.337</c:v>
                </c:pt>
                <c:pt idx="351">
                  <c:v>2.34366666666667</c:v>
                </c:pt>
                <c:pt idx="352">
                  <c:v>2.35033333333334</c:v>
                </c:pt>
                <c:pt idx="353">
                  <c:v>2.357</c:v>
                </c:pt>
                <c:pt idx="354">
                  <c:v>2.36366666666667</c:v>
                </c:pt>
                <c:pt idx="355">
                  <c:v>2.37033333333334</c:v>
                </c:pt>
                <c:pt idx="356">
                  <c:v>2.376999999999998</c:v>
                </c:pt>
                <c:pt idx="357">
                  <c:v>2.38366666666667</c:v>
                </c:pt>
                <c:pt idx="358">
                  <c:v>2.39033333333334</c:v>
                </c:pt>
                <c:pt idx="359">
                  <c:v>2.396999999999998</c:v>
                </c:pt>
                <c:pt idx="360">
                  <c:v>2.40366666666667</c:v>
                </c:pt>
                <c:pt idx="361">
                  <c:v>2.41033333333334</c:v>
                </c:pt>
                <c:pt idx="362">
                  <c:v>2.416999999999998</c:v>
                </c:pt>
                <c:pt idx="363">
                  <c:v>2.42366666666667</c:v>
                </c:pt>
                <c:pt idx="364">
                  <c:v>2.43033333333334</c:v>
                </c:pt>
                <c:pt idx="365">
                  <c:v>2.436999999999998</c:v>
                </c:pt>
                <c:pt idx="366">
                  <c:v>2.44366666666667</c:v>
                </c:pt>
                <c:pt idx="367">
                  <c:v>2.45033333333334</c:v>
                </c:pt>
                <c:pt idx="368">
                  <c:v>2.456999999999998</c:v>
                </c:pt>
                <c:pt idx="369">
                  <c:v>2.46366666666667</c:v>
                </c:pt>
                <c:pt idx="370">
                  <c:v>2.47033333333334</c:v>
                </c:pt>
                <c:pt idx="371">
                  <c:v>2.476999999999999</c:v>
                </c:pt>
                <c:pt idx="372">
                  <c:v>2.48366666666667</c:v>
                </c:pt>
                <c:pt idx="373">
                  <c:v>2.49033333333334</c:v>
                </c:pt>
                <c:pt idx="374">
                  <c:v>2.496999999999999</c:v>
                </c:pt>
                <c:pt idx="375">
                  <c:v>2.50366666666667</c:v>
                </c:pt>
                <c:pt idx="376">
                  <c:v>2.51033333333334</c:v>
                </c:pt>
                <c:pt idx="377">
                  <c:v>2.516999999999999</c:v>
                </c:pt>
                <c:pt idx="378">
                  <c:v>2.52366666666667</c:v>
                </c:pt>
                <c:pt idx="379">
                  <c:v>2.53033333333334</c:v>
                </c:pt>
                <c:pt idx="380">
                  <c:v>2.536999999999999</c:v>
                </c:pt>
                <c:pt idx="381">
                  <c:v>2.54366666666667</c:v>
                </c:pt>
                <c:pt idx="382">
                  <c:v>2.55033333333334</c:v>
                </c:pt>
                <c:pt idx="383">
                  <c:v>2.556999999999999</c:v>
                </c:pt>
                <c:pt idx="384">
                  <c:v>2.56366666666667</c:v>
                </c:pt>
                <c:pt idx="385">
                  <c:v>2.57033333333334</c:v>
                </c:pt>
                <c:pt idx="386">
                  <c:v>2.577</c:v>
                </c:pt>
                <c:pt idx="387">
                  <c:v>2.58366666666667</c:v>
                </c:pt>
                <c:pt idx="388">
                  <c:v>2.59033333333334</c:v>
                </c:pt>
                <c:pt idx="389">
                  <c:v>2.597</c:v>
                </c:pt>
                <c:pt idx="390">
                  <c:v>2.60366666666667</c:v>
                </c:pt>
                <c:pt idx="391">
                  <c:v>2.61033333333334</c:v>
                </c:pt>
                <c:pt idx="392">
                  <c:v>2.617</c:v>
                </c:pt>
                <c:pt idx="393">
                  <c:v>2.62366666666667</c:v>
                </c:pt>
                <c:pt idx="394">
                  <c:v>2.63033333333334</c:v>
                </c:pt>
                <c:pt idx="395">
                  <c:v>2.637</c:v>
                </c:pt>
                <c:pt idx="396">
                  <c:v>2.64366666666667</c:v>
                </c:pt>
                <c:pt idx="397">
                  <c:v>2.65033333333334</c:v>
                </c:pt>
                <c:pt idx="398">
                  <c:v>2.657</c:v>
                </c:pt>
                <c:pt idx="399">
                  <c:v>2.66366666666667</c:v>
                </c:pt>
                <c:pt idx="400">
                  <c:v>2.67033333333334</c:v>
                </c:pt>
                <c:pt idx="401">
                  <c:v>2.677</c:v>
                </c:pt>
                <c:pt idx="402">
                  <c:v>2.68366666666667</c:v>
                </c:pt>
                <c:pt idx="403">
                  <c:v>2.69033333333334</c:v>
                </c:pt>
                <c:pt idx="404">
                  <c:v>2.697</c:v>
                </c:pt>
                <c:pt idx="405">
                  <c:v>2.70366666666667</c:v>
                </c:pt>
                <c:pt idx="406">
                  <c:v>2.71033333333334</c:v>
                </c:pt>
                <c:pt idx="407">
                  <c:v>2.717</c:v>
                </c:pt>
                <c:pt idx="408">
                  <c:v>2.72366666666667</c:v>
                </c:pt>
                <c:pt idx="409">
                  <c:v>2.73033333333334</c:v>
                </c:pt>
                <c:pt idx="410">
                  <c:v>2.737</c:v>
                </c:pt>
                <c:pt idx="411">
                  <c:v>2.74366666666667</c:v>
                </c:pt>
                <c:pt idx="412">
                  <c:v>2.75033333333334</c:v>
                </c:pt>
                <c:pt idx="413">
                  <c:v>2.757</c:v>
                </c:pt>
                <c:pt idx="414">
                  <c:v>2.76366666666667</c:v>
                </c:pt>
                <c:pt idx="415">
                  <c:v>2.77033333333334</c:v>
                </c:pt>
                <c:pt idx="416">
                  <c:v>2.777</c:v>
                </c:pt>
                <c:pt idx="417">
                  <c:v>2.78366666666667</c:v>
                </c:pt>
                <c:pt idx="418">
                  <c:v>2.79033333333334</c:v>
                </c:pt>
                <c:pt idx="419">
                  <c:v>2.797</c:v>
                </c:pt>
                <c:pt idx="420">
                  <c:v>2.80366666666667</c:v>
                </c:pt>
                <c:pt idx="421">
                  <c:v>2.81033333333334</c:v>
                </c:pt>
                <c:pt idx="422">
                  <c:v>2.817</c:v>
                </c:pt>
                <c:pt idx="423">
                  <c:v>2.82366666666667</c:v>
                </c:pt>
                <c:pt idx="424">
                  <c:v>2.83033333333334</c:v>
                </c:pt>
                <c:pt idx="425">
                  <c:v>2.837</c:v>
                </c:pt>
                <c:pt idx="426">
                  <c:v>2.84366666666667</c:v>
                </c:pt>
                <c:pt idx="427">
                  <c:v>2.85033333333334</c:v>
                </c:pt>
                <c:pt idx="428">
                  <c:v>2.857</c:v>
                </c:pt>
                <c:pt idx="429">
                  <c:v>2.86366666666667</c:v>
                </c:pt>
                <c:pt idx="430">
                  <c:v>2.87033333333334</c:v>
                </c:pt>
                <c:pt idx="431">
                  <c:v>2.876999999999998</c:v>
                </c:pt>
                <c:pt idx="432">
                  <c:v>2.88366666666667</c:v>
                </c:pt>
                <c:pt idx="433">
                  <c:v>2.89033333333334</c:v>
                </c:pt>
                <c:pt idx="434">
                  <c:v>2.896999999999998</c:v>
                </c:pt>
                <c:pt idx="435">
                  <c:v>2.90366666666667</c:v>
                </c:pt>
                <c:pt idx="436">
                  <c:v>2.91033333333334</c:v>
                </c:pt>
                <c:pt idx="437">
                  <c:v>2.916999999999998</c:v>
                </c:pt>
                <c:pt idx="438">
                  <c:v>2.92366666666667</c:v>
                </c:pt>
                <c:pt idx="439">
                  <c:v>2.93033333333334</c:v>
                </c:pt>
                <c:pt idx="440">
                  <c:v>2.936999999999998</c:v>
                </c:pt>
                <c:pt idx="441">
                  <c:v>2.94366666666667</c:v>
                </c:pt>
                <c:pt idx="442">
                  <c:v>2.95033333333334</c:v>
                </c:pt>
                <c:pt idx="443">
                  <c:v>2.956999999999998</c:v>
                </c:pt>
                <c:pt idx="444">
                  <c:v>2.96366666666667</c:v>
                </c:pt>
                <c:pt idx="445">
                  <c:v>2.97033333333334</c:v>
                </c:pt>
                <c:pt idx="446">
                  <c:v>2.976999999999999</c:v>
                </c:pt>
                <c:pt idx="447">
                  <c:v>2.98366666666667</c:v>
                </c:pt>
                <c:pt idx="448">
                  <c:v>2.99033333333334</c:v>
                </c:pt>
                <c:pt idx="449">
                  <c:v>2.996999999999999</c:v>
                </c:pt>
                <c:pt idx="450">
                  <c:v>3.00366666666667</c:v>
                </c:pt>
                <c:pt idx="451">
                  <c:v>3.01033333333334</c:v>
                </c:pt>
                <c:pt idx="452">
                  <c:v>3.016999999999999</c:v>
                </c:pt>
                <c:pt idx="453">
                  <c:v>3.02366666666667</c:v>
                </c:pt>
                <c:pt idx="454">
                  <c:v>3.03033333333334</c:v>
                </c:pt>
                <c:pt idx="455">
                  <c:v>3.036999999999999</c:v>
                </c:pt>
                <c:pt idx="456">
                  <c:v>3.04366666666667</c:v>
                </c:pt>
                <c:pt idx="457">
                  <c:v>3.05033333333334</c:v>
                </c:pt>
                <c:pt idx="458">
                  <c:v>3.056999999999999</c:v>
                </c:pt>
                <c:pt idx="459">
                  <c:v>3.06366666666667</c:v>
                </c:pt>
                <c:pt idx="460">
                  <c:v>3.07033333333334</c:v>
                </c:pt>
                <c:pt idx="461">
                  <c:v>3.077</c:v>
                </c:pt>
                <c:pt idx="462">
                  <c:v>3.08366666666667</c:v>
                </c:pt>
                <c:pt idx="463">
                  <c:v>3.09033333333334</c:v>
                </c:pt>
                <c:pt idx="464">
                  <c:v>3.097</c:v>
                </c:pt>
                <c:pt idx="465">
                  <c:v>3.10366666666667</c:v>
                </c:pt>
                <c:pt idx="466">
                  <c:v>3.11033333333334</c:v>
                </c:pt>
                <c:pt idx="467">
                  <c:v>3.117</c:v>
                </c:pt>
                <c:pt idx="468">
                  <c:v>3.12366666666667</c:v>
                </c:pt>
                <c:pt idx="469">
                  <c:v>3.13033333333334</c:v>
                </c:pt>
                <c:pt idx="470">
                  <c:v>3.137</c:v>
                </c:pt>
                <c:pt idx="471">
                  <c:v>3.14366666666667</c:v>
                </c:pt>
                <c:pt idx="472">
                  <c:v>3.15033333333334</c:v>
                </c:pt>
                <c:pt idx="473">
                  <c:v>3.157</c:v>
                </c:pt>
                <c:pt idx="474">
                  <c:v>3.16366666666667</c:v>
                </c:pt>
                <c:pt idx="475">
                  <c:v>3.17033333333334</c:v>
                </c:pt>
                <c:pt idx="476">
                  <c:v>3.177</c:v>
                </c:pt>
                <c:pt idx="477">
                  <c:v>3.18366666666667</c:v>
                </c:pt>
                <c:pt idx="478">
                  <c:v>3.19033333333334</c:v>
                </c:pt>
                <c:pt idx="479">
                  <c:v>3.197</c:v>
                </c:pt>
                <c:pt idx="480">
                  <c:v>3.20366666666667</c:v>
                </c:pt>
                <c:pt idx="481">
                  <c:v>3.21033333333334</c:v>
                </c:pt>
                <c:pt idx="482">
                  <c:v>3.217</c:v>
                </c:pt>
                <c:pt idx="483">
                  <c:v>3.22366666666667</c:v>
                </c:pt>
                <c:pt idx="484">
                  <c:v>3.23033333333334</c:v>
                </c:pt>
                <c:pt idx="485">
                  <c:v>3.237</c:v>
                </c:pt>
                <c:pt idx="486">
                  <c:v>3.24366666666667</c:v>
                </c:pt>
                <c:pt idx="487">
                  <c:v>3.25033333333334</c:v>
                </c:pt>
                <c:pt idx="488">
                  <c:v>3.257</c:v>
                </c:pt>
                <c:pt idx="489">
                  <c:v>3.26366666666667</c:v>
                </c:pt>
                <c:pt idx="490">
                  <c:v>3.27033333333334</c:v>
                </c:pt>
                <c:pt idx="491">
                  <c:v>3.277</c:v>
                </c:pt>
                <c:pt idx="492">
                  <c:v>3.28366666666667</c:v>
                </c:pt>
                <c:pt idx="493">
                  <c:v>3.29033333333334</c:v>
                </c:pt>
                <c:pt idx="494">
                  <c:v>3.297</c:v>
                </c:pt>
                <c:pt idx="495">
                  <c:v>3.30366666666667</c:v>
                </c:pt>
                <c:pt idx="496">
                  <c:v>3.31033333333334</c:v>
                </c:pt>
                <c:pt idx="497">
                  <c:v>3.317</c:v>
                </c:pt>
                <c:pt idx="498">
                  <c:v>3.32366666666667</c:v>
                </c:pt>
                <c:pt idx="499">
                  <c:v>3.33033333333334</c:v>
                </c:pt>
                <c:pt idx="500">
                  <c:v>3.337</c:v>
                </c:pt>
                <c:pt idx="501">
                  <c:v>3.34366666666667</c:v>
                </c:pt>
                <c:pt idx="502">
                  <c:v>3.35033333333334</c:v>
                </c:pt>
                <c:pt idx="503">
                  <c:v>3.357</c:v>
                </c:pt>
                <c:pt idx="504">
                  <c:v>3.36366666666667</c:v>
                </c:pt>
                <c:pt idx="505">
                  <c:v>3.37033333333334</c:v>
                </c:pt>
                <c:pt idx="506">
                  <c:v>3.376999999999998</c:v>
                </c:pt>
                <c:pt idx="507">
                  <c:v>3.38366666666667</c:v>
                </c:pt>
                <c:pt idx="508">
                  <c:v>3.39033333333334</c:v>
                </c:pt>
                <c:pt idx="509">
                  <c:v>3.396999999999998</c:v>
                </c:pt>
                <c:pt idx="510">
                  <c:v>3.40366666666667</c:v>
                </c:pt>
                <c:pt idx="511">
                  <c:v>3.41033333333334</c:v>
                </c:pt>
                <c:pt idx="512">
                  <c:v>3.416999999999998</c:v>
                </c:pt>
                <c:pt idx="513">
                  <c:v>3.42366666666667</c:v>
                </c:pt>
                <c:pt idx="514">
                  <c:v>3.43033333333334</c:v>
                </c:pt>
                <c:pt idx="515">
                  <c:v>3.436999999999998</c:v>
                </c:pt>
                <c:pt idx="516">
                  <c:v>3.44366666666667</c:v>
                </c:pt>
                <c:pt idx="517">
                  <c:v>3.45033333333334</c:v>
                </c:pt>
                <c:pt idx="518">
                  <c:v>3.456999999999998</c:v>
                </c:pt>
                <c:pt idx="519">
                  <c:v>3.46366666666667</c:v>
                </c:pt>
                <c:pt idx="520">
                  <c:v>3.47033333333334</c:v>
                </c:pt>
                <c:pt idx="521">
                  <c:v>3.476999999999999</c:v>
                </c:pt>
                <c:pt idx="522">
                  <c:v>3.48366666666667</c:v>
                </c:pt>
                <c:pt idx="523">
                  <c:v>3.49033333333334</c:v>
                </c:pt>
                <c:pt idx="524">
                  <c:v>3.496999999999999</c:v>
                </c:pt>
                <c:pt idx="525">
                  <c:v>3.50366666666667</c:v>
                </c:pt>
                <c:pt idx="526">
                  <c:v>3.51033333333334</c:v>
                </c:pt>
                <c:pt idx="527">
                  <c:v>3.516999999999999</c:v>
                </c:pt>
                <c:pt idx="528">
                  <c:v>3.52366666666667</c:v>
                </c:pt>
                <c:pt idx="529">
                  <c:v>3.53033333333334</c:v>
                </c:pt>
                <c:pt idx="530">
                  <c:v>3.536999999999999</c:v>
                </c:pt>
                <c:pt idx="531">
                  <c:v>3.54366666666667</c:v>
                </c:pt>
                <c:pt idx="532">
                  <c:v>3.55033333333334</c:v>
                </c:pt>
                <c:pt idx="533">
                  <c:v>3.556999999999999</c:v>
                </c:pt>
                <c:pt idx="534">
                  <c:v>3.56366666666667</c:v>
                </c:pt>
                <c:pt idx="535">
                  <c:v>3.57033333333334</c:v>
                </c:pt>
                <c:pt idx="536">
                  <c:v>3.577</c:v>
                </c:pt>
                <c:pt idx="537">
                  <c:v>3.58366666666667</c:v>
                </c:pt>
                <c:pt idx="538">
                  <c:v>3.59033333333334</c:v>
                </c:pt>
                <c:pt idx="539">
                  <c:v>3.597</c:v>
                </c:pt>
                <c:pt idx="540">
                  <c:v>3.60366666666667</c:v>
                </c:pt>
                <c:pt idx="541">
                  <c:v>3.61033333333334</c:v>
                </c:pt>
                <c:pt idx="542">
                  <c:v>3.617</c:v>
                </c:pt>
                <c:pt idx="543">
                  <c:v>3.62366666666667</c:v>
                </c:pt>
                <c:pt idx="544">
                  <c:v>3.63033333333334</c:v>
                </c:pt>
                <c:pt idx="545">
                  <c:v>3.637</c:v>
                </c:pt>
                <c:pt idx="546">
                  <c:v>3.64366666666667</c:v>
                </c:pt>
                <c:pt idx="547">
                  <c:v>3.65033333333334</c:v>
                </c:pt>
                <c:pt idx="548">
                  <c:v>3.657</c:v>
                </c:pt>
                <c:pt idx="549">
                  <c:v>3.66366666666667</c:v>
                </c:pt>
                <c:pt idx="550">
                  <c:v>3.67033333333334</c:v>
                </c:pt>
                <c:pt idx="551">
                  <c:v>3.677</c:v>
                </c:pt>
                <c:pt idx="552">
                  <c:v>3.68366666666667</c:v>
                </c:pt>
                <c:pt idx="553">
                  <c:v>3.69033333333334</c:v>
                </c:pt>
                <c:pt idx="554">
                  <c:v>3.697</c:v>
                </c:pt>
                <c:pt idx="555">
                  <c:v>3.70366666666667</c:v>
                </c:pt>
                <c:pt idx="556">
                  <c:v>3.71033333333334</c:v>
                </c:pt>
                <c:pt idx="557">
                  <c:v>3.717</c:v>
                </c:pt>
                <c:pt idx="558">
                  <c:v>3.72366666666667</c:v>
                </c:pt>
                <c:pt idx="559">
                  <c:v>3.73033333333334</c:v>
                </c:pt>
                <c:pt idx="560">
                  <c:v>3.737</c:v>
                </c:pt>
                <c:pt idx="561">
                  <c:v>3.74366666666667</c:v>
                </c:pt>
                <c:pt idx="562">
                  <c:v>3.75033333333334</c:v>
                </c:pt>
                <c:pt idx="563">
                  <c:v>3.757</c:v>
                </c:pt>
                <c:pt idx="564">
                  <c:v>3.76366666666667</c:v>
                </c:pt>
                <c:pt idx="565">
                  <c:v>3.77033333333334</c:v>
                </c:pt>
                <c:pt idx="566">
                  <c:v>3.777</c:v>
                </c:pt>
                <c:pt idx="567">
                  <c:v>3.78366666666667</c:v>
                </c:pt>
                <c:pt idx="568">
                  <c:v>3.79033333333334</c:v>
                </c:pt>
                <c:pt idx="569">
                  <c:v>3.797</c:v>
                </c:pt>
                <c:pt idx="570">
                  <c:v>3.80366666666667</c:v>
                </c:pt>
                <c:pt idx="571">
                  <c:v>3.81033333333334</c:v>
                </c:pt>
                <c:pt idx="572">
                  <c:v>3.817</c:v>
                </c:pt>
                <c:pt idx="573">
                  <c:v>3.82366666666667</c:v>
                </c:pt>
                <c:pt idx="574">
                  <c:v>3.83033333333334</c:v>
                </c:pt>
                <c:pt idx="575">
                  <c:v>3.837</c:v>
                </c:pt>
                <c:pt idx="576">
                  <c:v>3.84366666666667</c:v>
                </c:pt>
                <c:pt idx="577">
                  <c:v>3.85033333333334</c:v>
                </c:pt>
                <c:pt idx="578">
                  <c:v>3.857</c:v>
                </c:pt>
                <c:pt idx="579">
                  <c:v>3.86366666666667</c:v>
                </c:pt>
                <c:pt idx="580">
                  <c:v>3.87033333333334</c:v>
                </c:pt>
                <c:pt idx="581">
                  <c:v>3.876999999999998</c:v>
                </c:pt>
                <c:pt idx="582">
                  <c:v>3.88366666666667</c:v>
                </c:pt>
                <c:pt idx="583">
                  <c:v>3.89033333333334</c:v>
                </c:pt>
                <c:pt idx="584">
                  <c:v>3.896999999999998</c:v>
                </c:pt>
                <c:pt idx="585">
                  <c:v>3.90366666666667</c:v>
                </c:pt>
                <c:pt idx="586">
                  <c:v>3.91033333333334</c:v>
                </c:pt>
                <c:pt idx="587">
                  <c:v>3.916999999999998</c:v>
                </c:pt>
                <c:pt idx="588">
                  <c:v>3.92366666666667</c:v>
                </c:pt>
                <c:pt idx="589">
                  <c:v>3.93033333333334</c:v>
                </c:pt>
                <c:pt idx="590">
                  <c:v>3.936999999999998</c:v>
                </c:pt>
                <c:pt idx="591">
                  <c:v>3.94366666666667</c:v>
                </c:pt>
                <c:pt idx="592">
                  <c:v>3.95033333333334</c:v>
                </c:pt>
                <c:pt idx="593">
                  <c:v>3.956999999999998</c:v>
                </c:pt>
                <c:pt idx="594">
                  <c:v>3.96366666666667</c:v>
                </c:pt>
                <c:pt idx="595">
                  <c:v>3.97033333333334</c:v>
                </c:pt>
                <c:pt idx="596">
                  <c:v>3.976999999999999</c:v>
                </c:pt>
                <c:pt idx="597">
                  <c:v>3.98366666666667</c:v>
                </c:pt>
                <c:pt idx="598">
                  <c:v>3.99033333333334</c:v>
                </c:pt>
                <c:pt idx="599">
                  <c:v>3.996999999999999</c:v>
                </c:pt>
                <c:pt idx="600">
                  <c:v>4.00366666666667</c:v>
                </c:pt>
                <c:pt idx="601">
                  <c:v>4.01033333333334</c:v>
                </c:pt>
                <c:pt idx="602">
                  <c:v>4.016999999999999</c:v>
                </c:pt>
                <c:pt idx="603">
                  <c:v>4.02366666666667</c:v>
                </c:pt>
                <c:pt idx="604">
                  <c:v>4.03033333333334</c:v>
                </c:pt>
                <c:pt idx="605">
                  <c:v>4.037</c:v>
                </c:pt>
                <c:pt idx="606">
                  <c:v>4.04366666666667</c:v>
                </c:pt>
                <c:pt idx="607">
                  <c:v>4.05033333333334</c:v>
                </c:pt>
                <c:pt idx="608">
                  <c:v>4.056999999999999</c:v>
                </c:pt>
                <c:pt idx="609">
                  <c:v>4.06366666666667</c:v>
                </c:pt>
                <c:pt idx="610">
                  <c:v>4.07033333333334</c:v>
                </c:pt>
                <c:pt idx="611">
                  <c:v>4.077</c:v>
                </c:pt>
                <c:pt idx="612">
                  <c:v>4.08366666666667</c:v>
                </c:pt>
                <c:pt idx="613">
                  <c:v>4.09033333333334</c:v>
                </c:pt>
                <c:pt idx="614">
                  <c:v>4.097</c:v>
                </c:pt>
                <c:pt idx="615">
                  <c:v>4.10366666666667</c:v>
                </c:pt>
                <c:pt idx="616">
                  <c:v>4.11033333333334</c:v>
                </c:pt>
                <c:pt idx="617">
                  <c:v>4.116999999999996</c:v>
                </c:pt>
                <c:pt idx="618">
                  <c:v>4.123666666666669</c:v>
                </c:pt>
                <c:pt idx="619">
                  <c:v>4.13033333333334</c:v>
                </c:pt>
                <c:pt idx="620">
                  <c:v>4.137</c:v>
                </c:pt>
                <c:pt idx="621">
                  <c:v>4.14366666666667</c:v>
                </c:pt>
                <c:pt idx="622">
                  <c:v>4.15033333333334</c:v>
                </c:pt>
                <c:pt idx="623">
                  <c:v>4.156999999999996</c:v>
                </c:pt>
                <c:pt idx="624">
                  <c:v>4.163666666666669</c:v>
                </c:pt>
                <c:pt idx="625">
                  <c:v>4.17033333333334</c:v>
                </c:pt>
                <c:pt idx="626">
                  <c:v>4.177</c:v>
                </c:pt>
                <c:pt idx="627">
                  <c:v>4.18366666666667</c:v>
                </c:pt>
                <c:pt idx="628">
                  <c:v>4.19033333333334</c:v>
                </c:pt>
                <c:pt idx="629">
                  <c:v>4.196999999999996</c:v>
                </c:pt>
                <c:pt idx="630">
                  <c:v>4.20366666666667</c:v>
                </c:pt>
                <c:pt idx="631">
                  <c:v>4.21033333333334</c:v>
                </c:pt>
                <c:pt idx="632">
                  <c:v>4.217</c:v>
                </c:pt>
                <c:pt idx="633">
                  <c:v>4.22366666666667</c:v>
                </c:pt>
                <c:pt idx="634">
                  <c:v>4.23033333333334</c:v>
                </c:pt>
                <c:pt idx="635">
                  <c:v>4.237</c:v>
                </c:pt>
                <c:pt idx="636">
                  <c:v>4.24366666666667</c:v>
                </c:pt>
                <c:pt idx="637">
                  <c:v>4.25033333333334</c:v>
                </c:pt>
                <c:pt idx="638">
                  <c:v>4.257</c:v>
                </c:pt>
                <c:pt idx="639">
                  <c:v>4.26366666666667</c:v>
                </c:pt>
                <c:pt idx="640">
                  <c:v>4.27033333333334</c:v>
                </c:pt>
                <c:pt idx="641">
                  <c:v>4.277</c:v>
                </c:pt>
                <c:pt idx="642">
                  <c:v>4.28366666666667</c:v>
                </c:pt>
                <c:pt idx="643">
                  <c:v>4.29033333333334</c:v>
                </c:pt>
                <c:pt idx="644">
                  <c:v>4.297</c:v>
                </c:pt>
                <c:pt idx="645">
                  <c:v>4.30366666666667</c:v>
                </c:pt>
                <c:pt idx="646">
                  <c:v>4.31033333333334</c:v>
                </c:pt>
                <c:pt idx="647">
                  <c:v>4.316999999999997</c:v>
                </c:pt>
                <c:pt idx="648">
                  <c:v>4.32366666666667</c:v>
                </c:pt>
                <c:pt idx="649">
                  <c:v>4.33033333333334</c:v>
                </c:pt>
                <c:pt idx="650">
                  <c:v>4.337</c:v>
                </c:pt>
                <c:pt idx="651">
                  <c:v>4.34366666666667</c:v>
                </c:pt>
                <c:pt idx="652">
                  <c:v>4.35033333333334</c:v>
                </c:pt>
                <c:pt idx="653">
                  <c:v>4.356999999999997</c:v>
                </c:pt>
                <c:pt idx="654">
                  <c:v>4.36366666666667</c:v>
                </c:pt>
                <c:pt idx="655">
                  <c:v>4.37033333333334</c:v>
                </c:pt>
                <c:pt idx="656">
                  <c:v>4.377</c:v>
                </c:pt>
                <c:pt idx="657">
                  <c:v>4.38366666666667</c:v>
                </c:pt>
                <c:pt idx="658">
                  <c:v>4.39033333333334</c:v>
                </c:pt>
                <c:pt idx="659">
                  <c:v>4.396999999999998</c:v>
                </c:pt>
                <c:pt idx="660">
                  <c:v>4.40366666666667</c:v>
                </c:pt>
                <c:pt idx="661">
                  <c:v>4.41033333333334</c:v>
                </c:pt>
                <c:pt idx="662">
                  <c:v>4.417</c:v>
                </c:pt>
                <c:pt idx="663">
                  <c:v>4.42366666666667</c:v>
                </c:pt>
                <c:pt idx="664">
                  <c:v>4.43033333333334</c:v>
                </c:pt>
                <c:pt idx="665">
                  <c:v>4.437</c:v>
                </c:pt>
                <c:pt idx="666">
                  <c:v>4.44366666666667</c:v>
                </c:pt>
                <c:pt idx="667">
                  <c:v>4.45033333333334</c:v>
                </c:pt>
                <c:pt idx="668">
                  <c:v>4.457</c:v>
                </c:pt>
                <c:pt idx="669">
                  <c:v>4.46366666666667</c:v>
                </c:pt>
                <c:pt idx="670">
                  <c:v>4.47033333333334</c:v>
                </c:pt>
                <c:pt idx="671">
                  <c:v>4.477</c:v>
                </c:pt>
                <c:pt idx="672">
                  <c:v>4.48366666666667</c:v>
                </c:pt>
                <c:pt idx="673">
                  <c:v>4.49033333333334</c:v>
                </c:pt>
                <c:pt idx="674">
                  <c:v>4.497</c:v>
                </c:pt>
                <c:pt idx="675">
                  <c:v>4.50366666666667</c:v>
                </c:pt>
                <c:pt idx="676">
                  <c:v>4.51033333333334</c:v>
                </c:pt>
                <c:pt idx="677">
                  <c:v>4.516999999999999</c:v>
                </c:pt>
                <c:pt idx="678">
                  <c:v>4.52366666666667</c:v>
                </c:pt>
                <c:pt idx="679">
                  <c:v>4.53033333333334</c:v>
                </c:pt>
                <c:pt idx="680">
                  <c:v>4.537</c:v>
                </c:pt>
                <c:pt idx="681">
                  <c:v>4.54366666666667</c:v>
                </c:pt>
                <c:pt idx="682">
                  <c:v>4.55033333333334</c:v>
                </c:pt>
                <c:pt idx="683">
                  <c:v>4.556999999999999</c:v>
                </c:pt>
                <c:pt idx="684">
                  <c:v>4.56366666666667</c:v>
                </c:pt>
                <c:pt idx="685">
                  <c:v>4.57033333333334</c:v>
                </c:pt>
                <c:pt idx="686">
                  <c:v>4.577</c:v>
                </c:pt>
                <c:pt idx="687">
                  <c:v>4.58366666666667</c:v>
                </c:pt>
                <c:pt idx="688">
                  <c:v>4.59033333333334</c:v>
                </c:pt>
                <c:pt idx="689">
                  <c:v>4.597</c:v>
                </c:pt>
                <c:pt idx="690">
                  <c:v>4.60366666666667</c:v>
                </c:pt>
                <c:pt idx="691">
                  <c:v>4.61033333333334</c:v>
                </c:pt>
                <c:pt idx="692">
                  <c:v>4.616999999999995</c:v>
                </c:pt>
                <c:pt idx="693">
                  <c:v>4.623666666666668</c:v>
                </c:pt>
                <c:pt idx="694">
                  <c:v>4.63033333333334</c:v>
                </c:pt>
                <c:pt idx="695">
                  <c:v>4.636999999999999</c:v>
                </c:pt>
                <c:pt idx="696">
                  <c:v>4.64366666666667</c:v>
                </c:pt>
                <c:pt idx="697">
                  <c:v>4.65033333333334</c:v>
                </c:pt>
                <c:pt idx="698">
                  <c:v>4.656999999999995</c:v>
                </c:pt>
                <c:pt idx="699">
                  <c:v>4.663666666666669</c:v>
                </c:pt>
                <c:pt idx="700">
                  <c:v>4.67033333333334</c:v>
                </c:pt>
                <c:pt idx="701">
                  <c:v>4.677</c:v>
                </c:pt>
                <c:pt idx="702">
                  <c:v>4.68366666666667</c:v>
                </c:pt>
                <c:pt idx="703">
                  <c:v>4.69033333333334</c:v>
                </c:pt>
                <c:pt idx="704">
                  <c:v>4.696999999999996</c:v>
                </c:pt>
                <c:pt idx="705">
                  <c:v>4.70366666666667</c:v>
                </c:pt>
                <c:pt idx="706">
                  <c:v>4.71033333333334</c:v>
                </c:pt>
                <c:pt idx="707">
                  <c:v>4.717</c:v>
                </c:pt>
                <c:pt idx="708">
                  <c:v>4.72366666666667</c:v>
                </c:pt>
                <c:pt idx="709">
                  <c:v>4.73033333333334</c:v>
                </c:pt>
                <c:pt idx="710">
                  <c:v>4.737</c:v>
                </c:pt>
                <c:pt idx="711">
                  <c:v>4.74366666666667</c:v>
                </c:pt>
                <c:pt idx="712">
                  <c:v>4.75033333333334</c:v>
                </c:pt>
                <c:pt idx="713">
                  <c:v>4.757</c:v>
                </c:pt>
                <c:pt idx="714">
                  <c:v>4.76366666666667</c:v>
                </c:pt>
                <c:pt idx="715">
                  <c:v>4.77033333333334</c:v>
                </c:pt>
                <c:pt idx="716">
                  <c:v>4.777</c:v>
                </c:pt>
                <c:pt idx="717">
                  <c:v>4.78366666666667</c:v>
                </c:pt>
                <c:pt idx="718">
                  <c:v>4.79033333333334</c:v>
                </c:pt>
                <c:pt idx="719">
                  <c:v>4.797</c:v>
                </c:pt>
                <c:pt idx="720">
                  <c:v>4.80366666666667</c:v>
                </c:pt>
                <c:pt idx="721">
                  <c:v>4.81033333333334</c:v>
                </c:pt>
                <c:pt idx="722">
                  <c:v>4.816999999999997</c:v>
                </c:pt>
                <c:pt idx="723">
                  <c:v>4.82366666666667</c:v>
                </c:pt>
                <c:pt idx="724">
                  <c:v>4.83033333333334</c:v>
                </c:pt>
                <c:pt idx="725">
                  <c:v>4.837</c:v>
                </c:pt>
                <c:pt idx="726">
                  <c:v>4.84366666666667</c:v>
                </c:pt>
                <c:pt idx="727">
                  <c:v>4.85033333333334</c:v>
                </c:pt>
                <c:pt idx="728">
                  <c:v>4.856999999999997</c:v>
                </c:pt>
                <c:pt idx="729">
                  <c:v>4.86366666666667</c:v>
                </c:pt>
                <c:pt idx="730">
                  <c:v>4.87033333333334</c:v>
                </c:pt>
                <c:pt idx="731">
                  <c:v>4.877</c:v>
                </c:pt>
                <c:pt idx="732">
                  <c:v>4.88366666666667</c:v>
                </c:pt>
                <c:pt idx="733">
                  <c:v>4.89033333333334</c:v>
                </c:pt>
                <c:pt idx="734">
                  <c:v>4.896999999999998</c:v>
                </c:pt>
                <c:pt idx="735">
                  <c:v>4.90366666666667</c:v>
                </c:pt>
                <c:pt idx="736">
                  <c:v>4.91033333333334</c:v>
                </c:pt>
                <c:pt idx="737">
                  <c:v>4.917</c:v>
                </c:pt>
                <c:pt idx="738">
                  <c:v>4.92366666666667</c:v>
                </c:pt>
                <c:pt idx="739">
                  <c:v>4.93033333333334</c:v>
                </c:pt>
                <c:pt idx="740">
                  <c:v>4.937</c:v>
                </c:pt>
                <c:pt idx="741">
                  <c:v>4.94366666666667</c:v>
                </c:pt>
                <c:pt idx="742">
                  <c:v>4.95033333333334</c:v>
                </c:pt>
                <c:pt idx="743">
                  <c:v>4.957</c:v>
                </c:pt>
                <c:pt idx="744">
                  <c:v>4.96366666666667</c:v>
                </c:pt>
                <c:pt idx="745">
                  <c:v>4.97033333333334</c:v>
                </c:pt>
                <c:pt idx="746">
                  <c:v>4.977</c:v>
                </c:pt>
                <c:pt idx="747">
                  <c:v>4.98366666666667</c:v>
                </c:pt>
                <c:pt idx="748">
                  <c:v>4.99033333333334</c:v>
                </c:pt>
                <c:pt idx="749">
                  <c:v>4.997</c:v>
                </c:pt>
                <c:pt idx="750">
                  <c:v>5.00366666666667</c:v>
                </c:pt>
                <c:pt idx="751">
                  <c:v>5.01033333333334</c:v>
                </c:pt>
                <c:pt idx="752">
                  <c:v>5.016999999999999</c:v>
                </c:pt>
                <c:pt idx="753">
                  <c:v>5.02366666666667</c:v>
                </c:pt>
                <c:pt idx="754">
                  <c:v>5.03033333333334</c:v>
                </c:pt>
                <c:pt idx="755">
                  <c:v>5.037</c:v>
                </c:pt>
                <c:pt idx="756">
                  <c:v>5.04366666666667</c:v>
                </c:pt>
                <c:pt idx="757">
                  <c:v>5.05033333333334</c:v>
                </c:pt>
                <c:pt idx="758">
                  <c:v>5.056999999999999</c:v>
                </c:pt>
                <c:pt idx="759">
                  <c:v>5.06366666666667</c:v>
                </c:pt>
                <c:pt idx="760">
                  <c:v>5.07033333333334</c:v>
                </c:pt>
                <c:pt idx="761">
                  <c:v>5.077</c:v>
                </c:pt>
                <c:pt idx="762">
                  <c:v>5.08366666666667</c:v>
                </c:pt>
                <c:pt idx="763">
                  <c:v>5.09033333333334</c:v>
                </c:pt>
                <c:pt idx="764">
                  <c:v>5.097</c:v>
                </c:pt>
                <c:pt idx="765">
                  <c:v>5.10366666666667</c:v>
                </c:pt>
                <c:pt idx="766">
                  <c:v>5.11033333333334</c:v>
                </c:pt>
                <c:pt idx="767">
                  <c:v>5.116999999999996</c:v>
                </c:pt>
                <c:pt idx="768">
                  <c:v>5.123666666666669</c:v>
                </c:pt>
                <c:pt idx="769">
                  <c:v>5.13033333333334</c:v>
                </c:pt>
                <c:pt idx="770">
                  <c:v>5.137</c:v>
                </c:pt>
                <c:pt idx="771">
                  <c:v>5.14366666666667</c:v>
                </c:pt>
                <c:pt idx="772">
                  <c:v>5.15033333333334</c:v>
                </c:pt>
                <c:pt idx="773">
                  <c:v>5.156999999999996</c:v>
                </c:pt>
                <c:pt idx="774">
                  <c:v>5.163666666666669</c:v>
                </c:pt>
                <c:pt idx="775">
                  <c:v>5.17033333333334</c:v>
                </c:pt>
                <c:pt idx="776">
                  <c:v>5.177</c:v>
                </c:pt>
                <c:pt idx="777">
                  <c:v>5.18366666666667</c:v>
                </c:pt>
                <c:pt idx="778">
                  <c:v>5.19033333333334</c:v>
                </c:pt>
                <c:pt idx="779">
                  <c:v>5.196999999999996</c:v>
                </c:pt>
                <c:pt idx="780">
                  <c:v>5.20366666666667</c:v>
                </c:pt>
                <c:pt idx="781">
                  <c:v>5.21033333333334</c:v>
                </c:pt>
                <c:pt idx="782">
                  <c:v>5.217</c:v>
                </c:pt>
                <c:pt idx="783">
                  <c:v>5.22366666666667</c:v>
                </c:pt>
                <c:pt idx="784">
                  <c:v>5.23033333333334</c:v>
                </c:pt>
                <c:pt idx="785">
                  <c:v>5.237</c:v>
                </c:pt>
                <c:pt idx="786">
                  <c:v>5.24366666666667</c:v>
                </c:pt>
                <c:pt idx="787">
                  <c:v>5.25033333333334</c:v>
                </c:pt>
                <c:pt idx="788">
                  <c:v>5.257</c:v>
                </c:pt>
                <c:pt idx="789">
                  <c:v>5.26366666666667</c:v>
                </c:pt>
                <c:pt idx="790">
                  <c:v>5.27033333333334</c:v>
                </c:pt>
                <c:pt idx="791">
                  <c:v>5.277</c:v>
                </c:pt>
                <c:pt idx="792">
                  <c:v>5.28366666666667</c:v>
                </c:pt>
                <c:pt idx="793">
                  <c:v>5.29033333333334</c:v>
                </c:pt>
                <c:pt idx="794">
                  <c:v>5.297</c:v>
                </c:pt>
                <c:pt idx="795">
                  <c:v>5.30366666666667</c:v>
                </c:pt>
                <c:pt idx="796">
                  <c:v>5.31033333333334</c:v>
                </c:pt>
                <c:pt idx="797">
                  <c:v>5.316999999999997</c:v>
                </c:pt>
                <c:pt idx="798">
                  <c:v>5.32366666666667</c:v>
                </c:pt>
                <c:pt idx="799">
                  <c:v>5.33033333333334</c:v>
                </c:pt>
                <c:pt idx="800">
                  <c:v>5.337</c:v>
                </c:pt>
                <c:pt idx="801">
                  <c:v>5.34366666666667</c:v>
                </c:pt>
                <c:pt idx="802">
                  <c:v>5.35033333333334</c:v>
                </c:pt>
                <c:pt idx="803">
                  <c:v>5.356999999999997</c:v>
                </c:pt>
                <c:pt idx="804">
                  <c:v>5.36366666666667</c:v>
                </c:pt>
                <c:pt idx="805">
                  <c:v>5.37033333333334</c:v>
                </c:pt>
                <c:pt idx="806">
                  <c:v>5.377</c:v>
                </c:pt>
                <c:pt idx="807">
                  <c:v>5.38366666666667</c:v>
                </c:pt>
                <c:pt idx="808">
                  <c:v>5.39033333333334</c:v>
                </c:pt>
                <c:pt idx="809">
                  <c:v>5.396999999999998</c:v>
                </c:pt>
                <c:pt idx="810">
                  <c:v>5.40366666666667</c:v>
                </c:pt>
                <c:pt idx="811">
                  <c:v>5.41033333333334</c:v>
                </c:pt>
                <c:pt idx="812">
                  <c:v>5.417</c:v>
                </c:pt>
                <c:pt idx="813">
                  <c:v>5.42366666666667</c:v>
                </c:pt>
                <c:pt idx="814">
                  <c:v>5.43033333333334</c:v>
                </c:pt>
                <c:pt idx="815">
                  <c:v>5.437</c:v>
                </c:pt>
                <c:pt idx="816">
                  <c:v>5.44366666666667</c:v>
                </c:pt>
                <c:pt idx="817">
                  <c:v>5.45033333333334</c:v>
                </c:pt>
                <c:pt idx="818">
                  <c:v>5.457</c:v>
                </c:pt>
                <c:pt idx="819">
                  <c:v>5.46366666666667</c:v>
                </c:pt>
                <c:pt idx="820">
                  <c:v>5.47033333333334</c:v>
                </c:pt>
                <c:pt idx="821">
                  <c:v>5.477</c:v>
                </c:pt>
                <c:pt idx="822">
                  <c:v>5.48366666666667</c:v>
                </c:pt>
                <c:pt idx="823">
                  <c:v>5.49033333333334</c:v>
                </c:pt>
                <c:pt idx="824">
                  <c:v>5.497</c:v>
                </c:pt>
                <c:pt idx="825">
                  <c:v>5.50366666666667</c:v>
                </c:pt>
                <c:pt idx="826">
                  <c:v>5.51033333333334</c:v>
                </c:pt>
                <c:pt idx="827">
                  <c:v>5.516999999999999</c:v>
                </c:pt>
                <c:pt idx="828">
                  <c:v>5.52366666666667</c:v>
                </c:pt>
                <c:pt idx="829">
                  <c:v>5.53033333333334</c:v>
                </c:pt>
                <c:pt idx="830">
                  <c:v>5.537</c:v>
                </c:pt>
                <c:pt idx="831">
                  <c:v>5.54366666666667</c:v>
                </c:pt>
                <c:pt idx="832">
                  <c:v>5.55033333333334</c:v>
                </c:pt>
                <c:pt idx="833">
                  <c:v>5.556999999999999</c:v>
                </c:pt>
                <c:pt idx="834">
                  <c:v>5.56366666666667</c:v>
                </c:pt>
                <c:pt idx="835">
                  <c:v>5.57033333333334</c:v>
                </c:pt>
                <c:pt idx="836">
                  <c:v>5.577</c:v>
                </c:pt>
                <c:pt idx="837">
                  <c:v>5.58366666666667</c:v>
                </c:pt>
                <c:pt idx="838">
                  <c:v>5.59033333333334</c:v>
                </c:pt>
                <c:pt idx="839">
                  <c:v>5.597</c:v>
                </c:pt>
                <c:pt idx="840">
                  <c:v>5.60366666666667</c:v>
                </c:pt>
                <c:pt idx="841">
                  <c:v>5.61033333333334</c:v>
                </c:pt>
                <c:pt idx="842">
                  <c:v>5.616999999999995</c:v>
                </c:pt>
                <c:pt idx="843">
                  <c:v>5.623666666666668</c:v>
                </c:pt>
                <c:pt idx="844">
                  <c:v>5.63033333333334</c:v>
                </c:pt>
                <c:pt idx="845">
                  <c:v>5.636999999999999</c:v>
                </c:pt>
                <c:pt idx="846">
                  <c:v>5.64366666666667</c:v>
                </c:pt>
                <c:pt idx="847">
                  <c:v>5.65033333333334</c:v>
                </c:pt>
                <c:pt idx="848">
                  <c:v>5.656999999999995</c:v>
                </c:pt>
                <c:pt idx="849">
                  <c:v>5.663666666666669</c:v>
                </c:pt>
                <c:pt idx="850">
                  <c:v>5.67033333333334</c:v>
                </c:pt>
                <c:pt idx="851">
                  <c:v>5.677</c:v>
                </c:pt>
                <c:pt idx="852">
                  <c:v>5.68366666666667</c:v>
                </c:pt>
                <c:pt idx="853">
                  <c:v>5.69033333333334</c:v>
                </c:pt>
                <c:pt idx="854">
                  <c:v>5.696999999999996</c:v>
                </c:pt>
                <c:pt idx="855">
                  <c:v>5.70366666666667</c:v>
                </c:pt>
                <c:pt idx="856">
                  <c:v>5.71033333333334</c:v>
                </c:pt>
                <c:pt idx="857">
                  <c:v>5.717</c:v>
                </c:pt>
                <c:pt idx="858">
                  <c:v>5.72366666666667</c:v>
                </c:pt>
                <c:pt idx="859">
                  <c:v>5.73033333333334</c:v>
                </c:pt>
                <c:pt idx="860">
                  <c:v>5.737</c:v>
                </c:pt>
                <c:pt idx="861">
                  <c:v>5.74366666666667</c:v>
                </c:pt>
                <c:pt idx="862">
                  <c:v>5.75033333333334</c:v>
                </c:pt>
                <c:pt idx="863">
                  <c:v>5.757</c:v>
                </c:pt>
                <c:pt idx="864">
                  <c:v>5.76366666666667</c:v>
                </c:pt>
                <c:pt idx="865">
                  <c:v>5.77033333333334</c:v>
                </c:pt>
                <c:pt idx="866">
                  <c:v>5.777</c:v>
                </c:pt>
                <c:pt idx="867">
                  <c:v>5.78366666666667</c:v>
                </c:pt>
                <c:pt idx="868">
                  <c:v>5.79033333333334</c:v>
                </c:pt>
                <c:pt idx="869">
                  <c:v>5.797</c:v>
                </c:pt>
                <c:pt idx="870">
                  <c:v>5.80366666666667</c:v>
                </c:pt>
                <c:pt idx="871">
                  <c:v>5.81033333333334</c:v>
                </c:pt>
                <c:pt idx="872">
                  <c:v>5.816999999999997</c:v>
                </c:pt>
                <c:pt idx="873">
                  <c:v>5.82366666666667</c:v>
                </c:pt>
                <c:pt idx="874">
                  <c:v>5.83033333333334</c:v>
                </c:pt>
                <c:pt idx="875">
                  <c:v>5.837</c:v>
                </c:pt>
                <c:pt idx="876">
                  <c:v>5.84366666666667</c:v>
                </c:pt>
                <c:pt idx="877">
                  <c:v>5.85033333333334</c:v>
                </c:pt>
                <c:pt idx="878">
                  <c:v>5.856999999999997</c:v>
                </c:pt>
                <c:pt idx="879">
                  <c:v>5.86366666666667</c:v>
                </c:pt>
                <c:pt idx="880">
                  <c:v>5.87033333333334</c:v>
                </c:pt>
                <c:pt idx="881">
                  <c:v>5.877</c:v>
                </c:pt>
                <c:pt idx="882">
                  <c:v>5.88366666666667</c:v>
                </c:pt>
                <c:pt idx="883">
                  <c:v>5.89033333333334</c:v>
                </c:pt>
                <c:pt idx="884">
                  <c:v>5.896999999999998</c:v>
                </c:pt>
                <c:pt idx="885">
                  <c:v>5.90366666666667</c:v>
                </c:pt>
                <c:pt idx="886">
                  <c:v>5.91033333333334</c:v>
                </c:pt>
                <c:pt idx="887">
                  <c:v>5.917</c:v>
                </c:pt>
                <c:pt idx="888">
                  <c:v>5.92366666666667</c:v>
                </c:pt>
                <c:pt idx="889">
                  <c:v>5.93033333333334</c:v>
                </c:pt>
                <c:pt idx="890">
                  <c:v>5.937</c:v>
                </c:pt>
                <c:pt idx="891">
                  <c:v>5.94366666666667</c:v>
                </c:pt>
                <c:pt idx="892">
                  <c:v>5.95033333333334</c:v>
                </c:pt>
                <c:pt idx="893">
                  <c:v>5.957</c:v>
                </c:pt>
                <c:pt idx="894">
                  <c:v>5.96366666666667</c:v>
                </c:pt>
                <c:pt idx="895">
                  <c:v>5.97033333333334</c:v>
                </c:pt>
                <c:pt idx="896">
                  <c:v>5.977</c:v>
                </c:pt>
                <c:pt idx="897">
                  <c:v>5.98366666666667</c:v>
                </c:pt>
                <c:pt idx="898">
                  <c:v>5.99033333333334</c:v>
                </c:pt>
                <c:pt idx="899">
                  <c:v>5.997</c:v>
                </c:pt>
                <c:pt idx="900">
                  <c:v>6.00366666666667</c:v>
                </c:pt>
                <c:pt idx="901">
                  <c:v>6.01033333333334</c:v>
                </c:pt>
                <c:pt idx="902">
                  <c:v>6.016999999999999</c:v>
                </c:pt>
                <c:pt idx="903">
                  <c:v>6.02366666666667</c:v>
                </c:pt>
                <c:pt idx="904">
                  <c:v>6.03033333333334</c:v>
                </c:pt>
                <c:pt idx="905">
                  <c:v>6.037</c:v>
                </c:pt>
                <c:pt idx="906">
                  <c:v>6.04366666666667</c:v>
                </c:pt>
                <c:pt idx="907">
                  <c:v>6.05033333333334</c:v>
                </c:pt>
                <c:pt idx="908">
                  <c:v>6.056999999999999</c:v>
                </c:pt>
                <c:pt idx="909">
                  <c:v>6.06366666666667</c:v>
                </c:pt>
                <c:pt idx="910">
                  <c:v>6.07033333333334</c:v>
                </c:pt>
                <c:pt idx="911">
                  <c:v>6.077</c:v>
                </c:pt>
                <c:pt idx="912">
                  <c:v>6.08366666666667</c:v>
                </c:pt>
                <c:pt idx="913">
                  <c:v>6.09033333333334</c:v>
                </c:pt>
                <c:pt idx="914">
                  <c:v>6.097</c:v>
                </c:pt>
                <c:pt idx="915">
                  <c:v>6.10366666666667</c:v>
                </c:pt>
                <c:pt idx="916">
                  <c:v>6.11033333333334</c:v>
                </c:pt>
                <c:pt idx="917">
                  <c:v>6.116999999999996</c:v>
                </c:pt>
                <c:pt idx="918">
                  <c:v>6.123666666666669</c:v>
                </c:pt>
                <c:pt idx="919">
                  <c:v>6.13033333333334</c:v>
                </c:pt>
                <c:pt idx="920">
                  <c:v>6.137</c:v>
                </c:pt>
                <c:pt idx="921">
                  <c:v>6.14366666666667</c:v>
                </c:pt>
                <c:pt idx="922">
                  <c:v>6.15033333333334</c:v>
                </c:pt>
                <c:pt idx="923">
                  <c:v>6.156999999999996</c:v>
                </c:pt>
                <c:pt idx="924">
                  <c:v>6.163666666666669</c:v>
                </c:pt>
                <c:pt idx="925">
                  <c:v>6.17033333333334</c:v>
                </c:pt>
                <c:pt idx="926">
                  <c:v>6.177</c:v>
                </c:pt>
                <c:pt idx="927">
                  <c:v>6.18366666666667</c:v>
                </c:pt>
                <c:pt idx="928">
                  <c:v>6.19033333333334</c:v>
                </c:pt>
                <c:pt idx="929">
                  <c:v>6.196999999999996</c:v>
                </c:pt>
                <c:pt idx="930">
                  <c:v>6.20366666666667</c:v>
                </c:pt>
                <c:pt idx="931">
                  <c:v>6.21033333333334</c:v>
                </c:pt>
                <c:pt idx="932">
                  <c:v>6.217</c:v>
                </c:pt>
                <c:pt idx="933">
                  <c:v>6.22366666666667</c:v>
                </c:pt>
                <c:pt idx="934">
                  <c:v>6.23033333333334</c:v>
                </c:pt>
                <c:pt idx="935">
                  <c:v>6.237</c:v>
                </c:pt>
                <c:pt idx="936">
                  <c:v>6.24366666666667</c:v>
                </c:pt>
                <c:pt idx="937">
                  <c:v>6.25033333333334</c:v>
                </c:pt>
                <c:pt idx="938">
                  <c:v>6.257</c:v>
                </c:pt>
                <c:pt idx="939">
                  <c:v>6.26366666666667</c:v>
                </c:pt>
                <c:pt idx="940">
                  <c:v>6.27033333333334</c:v>
                </c:pt>
                <c:pt idx="941">
                  <c:v>6.277</c:v>
                </c:pt>
                <c:pt idx="942">
                  <c:v>6.28366666666667</c:v>
                </c:pt>
                <c:pt idx="943">
                  <c:v>6.29033333333334</c:v>
                </c:pt>
                <c:pt idx="944">
                  <c:v>6.297</c:v>
                </c:pt>
                <c:pt idx="945">
                  <c:v>6.30366666666667</c:v>
                </c:pt>
                <c:pt idx="946">
                  <c:v>6.31033333333334</c:v>
                </c:pt>
                <c:pt idx="947">
                  <c:v>6.316999999999997</c:v>
                </c:pt>
                <c:pt idx="948">
                  <c:v>6.32366666666667</c:v>
                </c:pt>
                <c:pt idx="949">
                  <c:v>6.33033333333334</c:v>
                </c:pt>
                <c:pt idx="950">
                  <c:v>6.337</c:v>
                </c:pt>
                <c:pt idx="951">
                  <c:v>6.34366666666667</c:v>
                </c:pt>
                <c:pt idx="952">
                  <c:v>6.35033333333334</c:v>
                </c:pt>
                <c:pt idx="953">
                  <c:v>6.356999999999997</c:v>
                </c:pt>
                <c:pt idx="954">
                  <c:v>6.36366666666667</c:v>
                </c:pt>
                <c:pt idx="955">
                  <c:v>6.37033333333334</c:v>
                </c:pt>
                <c:pt idx="956">
                  <c:v>6.377</c:v>
                </c:pt>
                <c:pt idx="957">
                  <c:v>6.38366666666667</c:v>
                </c:pt>
                <c:pt idx="958">
                  <c:v>6.39033333333334</c:v>
                </c:pt>
                <c:pt idx="959">
                  <c:v>6.396999999999998</c:v>
                </c:pt>
                <c:pt idx="960">
                  <c:v>6.40366666666667</c:v>
                </c:pt>
                <c:pt idx="961">
                  <c:v>6.41033333333334</c:v>
                </c:pt>
                <c:pt idx="962">
                  <c:v>6.417</c:v>
                </c:pt>
                <c:pt idx="963">
                  <c:v>6.42366666666667</c:v>
                </c:pt>
                <c:pt idx="964">
                  <c:v>6.43033333333334</c:v>
                </c:pt>
                <c:pt idx="965">
                  <c:v>6.437</c:v>
                </c:pt>
                <c:pt idx="966">
                  <c:v>6.44366666666667</c:v>
                </c:pt>
                <c:pt idx="967">
                  <c:v>6.45033333333334</c:v>
                </c:pt>
                <c:pt idx="968">
                  <c:v>6.457</c:v>
                </c:pt>
                <c:pt idx="969">
                  <c:v>6.46366666666667</c:v>
                </c:pt>
                <c:pt idx="970">
                  <c:v>6.47033333333334</c:v>
                </c:pt>
                <c:pt idx="971">
                  <c:v>6.477</c:v>
                </c:pt>
                <c:pt idx="972">
                  <c:v>6.48366666666667</c:v>
                </c:pt>
                <c:pt idx="973">
                  <c:v>6.49033333333334</c:v>
                </c:pt>
                <c:pt idx="974">
                  <c:v>6.497</c:v>
                </c:pt>
                <c:pt idx="975">
                  <c:v>6.50366666666667</c:v>
                </c:pt>
                <c:pt idx="976">
                  <c:v>6.51033333333334</c:v>
                </c:pt>
                <c:pt idx="977">
                  <c:v>6.516999999999999</c:v>
                </c:pt>
                <c:pt idx="978">
                  <c:v>6.52366666666667</c:v>
                </c:pt>
                <c:pt idx="979">
                  <c:v>6.53033333333334</c:v>
                </c:pt>
                <c:pt idx="980">
                  <c:v>6.537</c:v>
                </c:pt>
                <c:pt idx="981">
                  <c:v>6.54366666666667</c:v>
                </c:pt>
                <c:pt idx="982">
                  <c:v>6.55033333333334</c:v>
                </c:pt>
                <c:pt idx="983">
                  <c:v>6.556999999999999</c:v>
                </c:pt>
                <c:pt idx="984">
                  <c:v>6.56366666666667</c:v>
                </c:pt>
                <c:pt idx="985">
                  <c:v>6.57033333333334</c:v>
                </c:pt>
                <c:pt idx="986">
                  <c:v>6.577</c:v>
                </c:pt>
                <c:pt idx="987">
                  <c:v>6.58366666666667</c:v>
                </c:pt>
                <c:pt idx="988">
                  <c:v>6.59033333333334</c:v>
                </c:pt>
                <c:pt idx="989">
                  <c:v>6.597</c:v>
                </c:pt>
                <c:pt idx="990">
                  <c:v>6.60366666666667</c:v>
                </c:pt>
                <c:pt idx="991">
                  <c:v>6.61033333333334</c:v>
                </c:pt>
                <c:pt idx="992">
                  <c:v>6.616999999999995</c:v>
                </c:pt>
                <c:pt idx="993">
                  <c:v>6.623666666666668</c:v>
                </c:pt>
                <c:pt idx="994">
                  <c:v>6.63033333333334</c:v>
                </c:pt>
                <c:pt idx="995">
                  <c:v>6.636999999999999</c:v>
                </c:pt>
                <c:pt idx="996">
                  <c:v>6.64366666666667</c:v>
                </c:pt>
                <c:pt idx="997">
                  <c:v>6.65033333333334</c:v>
                </c:pt>
                <c:pt idx="998">
                  <c:v>6.656999999999995</c:v>
                </c:pt>
                <c:pt idx="999">
                  <c:v>6.663666666666669</c:v>
                </c:pt>
                <c:pt idx="1000">
                  <c:v>6.67033333333334</c:v>
                </c:pt>
                <c:pt idx="1001">
                  <c:v>6.677</c:v>
                </c:pt>
                <c:pt idx="1002">
                  <c:v>6.68366666666667</c:v>
                </c:pt>
                <c:pt idx="1003">
                  <c:v>6.69033333333334</c:v>
                </c:pt>
                <c:pt idx="1004">
                  <c:v>6.696999999999996</c:v>
                </c:pt>
                <c:pt idx="1005">
                  <c:v>6.70366666666667</c:v>
                </c:pt>
                <c:pt idx="1006">
                  <c:v>6.71033333333334</c:v>
                </c:pt>
                <c:pt idx="1007">
                  <c:v>6.717</c:v>
                </c:pt>
                <c:pt idx="1008">
                  <c:v>6.72366666666667</c:v>
                </c:pt>
                <c:pt idx="1009">
                  <c:v>6.73033333333334</c:v>
                </c:pt>
                <c:pt idx="1010">
                  <c:v>6.737</c:v>
                </c:pt>
                <c:pt idx="1011">
                  <c:v>6.74366666666667</c:v>
                </c:pt>
                <c:pt idx="1012">
                  <c:v>6.75033333333334</c:v>
                </c:pt>
                <c:pt idx="1013">
                  <c:v>6.757</c:v>
                </c:pt>
                <c:pt idx="1014">
                  <c:v>6.76366666666667</c:v>
                </c:pt>
                <c:pt idx="1015">
                  <c:v>6.77033333333334</c:v>
                </c:pt>
                <c:pt idx="1016">
                  <c:v>6.777</c:v>
                </c:pt>
                <c:pt idx="1017">
                  <c:v>6.78366666666667</c:v>
                </c:pt>
                <c:pt idx="1018">
                  <c:v>6.79033333333334</c:v>
                </c:pt>
                <c:pt idx="1019">
                  <c:v>6.797</c:v>
                </c:pt>
                <c:pt idx="1020">
                  <c:v>6.80366666666667</c:v>
                </c:pt>
                <c:pt idx="1021">
                  <c:v>6.81033333333334</c:v>
                </c:pt>
                <c:pt idx="1022">
                  <c:v>6.816999999999997</c:v>
                </c:pt>
                <c:pt idx="1023">
                  <c:v>6.82366666666667</c:v>
                </c:pt>
                <c:pt idx="1024">
                  <c:v>6.83033333333334</c:v>
                </c:pt>
                <c:pt idx="1025">
                  <c:v>6.837</c:v>
                </c:pt>
                <c:pt idx="1026">
                  <c:v>6.84366666666667</c:v>
                </c:pt>
                <c:pt idx="1027">
                  <c:v>6.85033333333334</c:v>
                </c:pt>
                <c:pt idx="1028">
                  <c:v>6.856999999999997</c:v>
                </c:pt>
                <c:pt idx="1029">
                  <c:v>6.86366666666667</c:v>
                </c:pt>
                <c:pt idx="1030">
                  <c:v>6.87033333333334</c:v>
                </c:pt>
                <c:pt idx="1031">
                  <c:v>6.877</c:v>
                </c:pt>
                <c:pt idx="1032">
                  <c:v>6.88366666666667</c:v>
                </c:pt>
                <c:pt idx="1033">
                  <c:v>6.89033333333334</c:v>
                </c:pt>
                <c:pt idx="1034">
                  <c:v>6.896999999999998</c:v>
                </c:pt>
                <c:pt idx="1035">
                  <c:v>6.90366666666667</c:v>
                </c:pt>
                <c:pt idx="1036">
                  <c:v>6.91033333333334</c:v>
                </c:pt>
                <c:pt idx="1037">
                  <c:v>6.917</c:v>
                </c:pt>
                <c:pt idx="1038">
                  <c:v>6.92366666666667</c:v>
                </c:pt>
                <c:pt idx="1039">
                  <c:v>6.93033333333334</c:v>
                </c:pt>
                <c:pt idx="1040">
                  <c:v>6.937</c:v>
                </c:pt>
                <c:pt idx="1041">
                  <c:v>6.94366666666667</c:v>
                </c:pt>
                <c:pt idx="1042">
                  <c:v>6.95033333333334</c:v>
                </c:pt>
                <c:pt idx="1043">
                  <c:v>6.957</c:v>
                </c:pt>
                <c:pt idx="1044">
                  <c:v>6.96366666666667</c:v>
                </c:pt>
                <c:pt idx="1045">
                  <c:v>6.97033333333334</c:v>
                </c:pt>
                <c:pt idx="1046">
                  <c:v>6.977</c:v>
                </c:pt>
                <c:pt idx="1047">
                  <c:v>6.98366666666667</c:v>
                </c:pt>
                <c:pt idx="1048">
                  <c:v>6.99033333333334</c:v>
                </c:pt>
                <c:pt idx="1049">
                  <c:v>6.997</c:v>
                </c:pt>
                <c:pt idx="1050">
                  <c:v>7.00366666666667</c:v>
                </c:pt>
                <c:pt idx="1051">
                  <c:v>7.01033333333334</c:v>
                </c:pt>
                <c:pt idx="1052">
                  <c:v>7.016999999999999</c:v>
                </c:pt>
                <c:pt idx="1053">
                  <c:v>7.02366666666667</c:v>
                </c:pt>
                <c:pt idx="1054">
                  <c:v>7.03033333333334</c:v>
                </c:pt>
                <c:pt idx="1055">
                  <c:v>7.037</c:v>
                </c:pt>
                <c:pt idx="1056">
                  <c:v>7.04366666666667</c:v>
                </c:pt>
                <c:pt idx="1057">
                  <c:v>7.05033333333334</c:v>
                </c:pt>
                <c:pt idx="1058">
                  <c:v>7.056999999999999</c:v>
                </c:pt>
                <c:pt idx="1059">
                  <c:v>7.06366666666667</c:v>
                </c:pt>
                <c:pt idx="1060">
                  <c:v>7.07033333333334</c:v>
                </c:pt>
                <c:pt idx="1061">
                  <c:v>7.077</c:v>
                </c:pt>
                <c:pt idx="1062">
                  <c:v>7.08366666666667</c:v>
                </c:pt>
                <c:pt idx="1063">
                  <c:v>7.09033333333334</c:v>
                </c:pt>
                <c:pt idx="1064">
                  <c:v>7.097</c:v>
                </c:pt>
                <c:pt idx="1065">
                  <c:v>7.10366666666667</c:v>
                </c:pt>
                <c:pt idx="1066">
                  <c:v>7.11033333333334</c:v>
                </c:pt>
                <c:pt idx="1067">
                  <c:v>7.116999999999996</c:v>
                </c:pt>
                <c:pt idx="1068">
                  <c:v>7.123666666666669</c:v>
                </c:pt>
                <c:pt idx="1069">
                  <c:v>7.13033333333334</c:v>
                </c:pt>
                <c:pt idx="1070">
                  <c:v>7.137</c:v>
                </c:pt>
                <c:pt idx="1071">
                  <c:v>7.14366666666667</c:v>
                </c:pt>
                <c:pt idx="1072">
                  <c:v>7.15033333333334</c:v>
                </c:pt>
                <c:pt idx="1073">
                  <c:v>7.156999999999996</c:v>
                </c:pt>
                <c:pt idx="1074">
                  <c:v>7.163666666666669</c:v>
                </c:pt>
                <c:pt idx="1075">
                  <c:v>7.17033333333334</c:v>
                </c:pt>
                <c:pt idx="1076">
                  <c:v>7.177</c:v>
                </c:pt>
                <c:pt idx="1077">
                  <c:v>7.18366666666667</c:v>
                </c:pt>
                <c:pt idx="1078">
                  <c:v>7.19033333333334</c:v>
                </c:pt>
                <c:pt idx="1079">
                  <c:v>7.196999999999996</c:v>
                </c:pt>
                <c:pt idx="1080">
                  <c:v>7.20366666666667</c:v>
                </c:pt>
                <c:pt idx="1081">
                  <c:v>7.21033333333334</c:v>
                </c:pt>
                <c:pt idx="1082">
                  <c:v>7.217</c:v>
                </c:pt>
                <c:pt idx="1083">
                  <c:v>7.22366666666667</c:v>
                </c:pt>
                <c:pt idx="1084">
                  <c:v>7.23033333333334</c:v>
                </c:pt>
                <c:pt idx="1085">
                  <c:v>7.237</c:v>
                </c:pt>
                <c:pt idx="1086">
                  <c:v>7.24366666666667</c:v>
                </c:pt>
                <c:pt idx="1087">
                  <c:v>7.25033333333334</c:v>
                </c:pt>
                <c:pt idx="1088">
                  <c:v>7.257</c:v>
                </c:pt>
                <c:pt idx="1089">
                  <c:v>7.26366666666667</c:v>
                </c:pt>
                <c:pt idx="1090">
                  <c:v>7.27033333333334</c:v>
                </c:pt>
                <c:pt idx="1091">
                  <c:v>7.277</c:v>
                </c:pt>
                <c:pt idx="1092">
                  <c:v>7.28366666666667</c:v>
                </c:pt>
                <c:pt idx="1093">
                  <c:v>7.29033333333334</c:v>
                </c:pt>
                <c:pt idx="1094">
                  <c:v>7.297</c:v>
                </c:pt>
                <c:pt idx="1095">
                  <c:v>7.30366666666667</c:v>
                </c:pt>
                <c:pt idx="1096">
                  <c:v>7.31033333333334</c:v>
                </c:pt>
                <c:pt idx="1097">
                  <c:v>7.316999999999997</c:v>
                </c:pt>
                <c:pt idx="1098">
                  <c:v>7.32366666666667</c:v>
                </c:pt>
                <c:pt idx="1099">
                  <c:v>7.33033333333334</c:v>
                </c:pt>
                <c:pt idx="1100">
                  <c:v>7.337</c:v>
                </c:pt>
                <c:pt idx="1101">
                  <c:v>7.34366666666667</c:v>
                </c:pt>
                <c:pt idx="1102">
                  <c:v>7.35033333333334</c:v>
                </c:pt>
                <c:pt idx="1103">
                  <c:v>7.356999999999997</c:v>
                </c:pt>
                <c:pt idx="1104">
                  <c:v>7.36366666666667</c:v>
                </c:pt>
                <c:pt idx="1105">
                  <c:v>7.37033333333334</c:v>
                </c:pt>
                <c:pt idx="1106">
                  <c:v>7.377</c:v>
                </c:pt>
                <c:pt idx="1107">
                  <c:v>7.38366666666667</c:v>
                </c:pt>
                <c:pt idx="1108">
                  <c:v>7.39033333333334</c:v>
                </c:pt>
                <c:pt idx="1109">
                  <c:v>7.396999999999998</c:v>
                </c:pt>
                <c:pt idx="1110">
                  <c:v>7.40366666666667</c:v>
                </c:pt>
                <c:pt idx="1111">
                  <c:v>7.41033333333334</c:v>
                </c:pt>
                <c:pt idx="1112">
                  <c:v>7.417</c:v>
                </c:pt>
                <c:pt idx="1113">
                  <c:v>7.42366666666667</c:v>
                </c:pt>
                <c:pt idx="1114">
                  <c:v>7.43033333333334</c:v>
                </c:pt>
                <c:pt idx="1115">
                  <c:v>7.437</c:v>
                </c:pt>
                <c:pt idx="1116">
                  <c:v>7.44366666666667</c:v>
                </c:pt>
                <c:pt idx="1117">
                  <c:v>7.45033333333334</c:v>
                </c:pt>
                <c:pt idx="1118">
                  <c:v>7.457</c:v>
                </c:pt>
                <c:pt idx="1119">
                  <c:v>7.46366666666667</c:v>
                </c:pt>
                <c:pt idx="1120">
                  <c:v>7.47033333333334</c:v>
                </c:pt>
                <c:pt idx="1121">
                  <c:v>7.477</c:v>
                </c:pt>
                <c:pt idx="1122">
                  <c:v>7.48366666666667</c:v>
                </c:pt>
                <c:pt idx="1123">
                  <c:v>7.49033333333334</c:v>
                </c:pt>
                <c:pt idx="1124">
                  <c:v>7.497</c:v>
                </c:pt>
                <c:pt idx="1125">
                  <c:v>7.50366666666667</c:v>
                </c:pt>
                <c:pt idx="1126">
                  <c:v>7.51033333333334</c:v>
                </c:pt>
                <c:pt idx="1127">
                  <c:v>7.516999999999999</c:v>
                </c:pt>
                <c:pt idx="1128">
                  <c:v>7.52366666666667</c:v>
                </c:pt>
                <c:pt idx="1129">
                  <c:v>7.53033333333334</c:v>
                </c:pt>
                <c:pt idx="1130">
                  <c:v>7.537</c:v>
                </c:pt>
                <c:pt idx="1131">
                  <c:v>7.54366666666667</c:v>
                </c:pt>
                <c:pt idx="1132">
                  <c:v>7.55033333333334</c:v>
                </c:pt>
                <c:pt idx="1133">
                  <c:v>7.556999999999999</c:v>
                </c:pt>
                <c:pt idx="1134">
                  <c:v>7.56366666666667</c:v>
                </c:pt>
                <c:pt idx="1135">
                  <c:v>7.57033333333334</c:v>
                </c:pt>
                <c:pt idx="1136">
                  <c:v>7.577</c:v>
                </c:pt>
                <c:pt idx="1137">
                  <c:v>7.58366666666667</c:v>
                </c:pt>
                <c:pt idx="1138">
                  <c:v>7.59033333333334</c:v>
                </c:pt>
                <c:pt idx="1139">
                  <c:v>7.597</c:v>
                </c:pt>
                <c:pt idx="1140">
                  <c:v>7.60366666666667</c:v>
                </c:pt>
                <c:pt idx="1141">
                  <c:v>7.61033333333334</c:v>
                </c:pt>
                <c:pt idx="1142">
                  <c:v>7.616999999999995</c:v>
                </c:pt>
                <c:pt idx="1143">
                  <c:v>7.623666666666668</c:v>
                </c:pt>
                <c:pt idx="1144">
                  <c:v>7.63033333333334</c:v>
                </c:pt>
                <c:pt idx="1145">
                  <c:v>7.636999999999999</c:v>
                </c:pt>
                <c:pt idx="1146">
                  <c:v>7.64366666666667</c:v>
                </c:pt>
                <c:pt idx="1147">
                  <c:v>7.65033333333334</c:v>
                </c:pt>
                <c:pt idx="1148">
                  <c:v>7.656999999999995</c:v>
                </c:pt>
                <c:pt idx="1149">
                  <c:v>7.663666666666669</c:v>
                </c:pt>
                <c:pt idx="1150">
                  <c:v>7.67033333333334</c:v>
                </c:pt>
                <c:pt idx="1151">
                  <c:v>7.677</c:v>
                </c:pt>
                <c:pt idx="1152">
                  <c:v>7.68366666666667</c:v>
                </c:pt>
                <c:pt idx="1153">
                  <c:v>7.69033333333334</c:v>
                </c:pt>
                <c:pt idx="1154">
                  <c:v>7.696999999999996</c:v>
                </c:pt>
                <c:pt idx="1155">
                  <c:v>7.70366666666667</c:v>
                </c:pt>
                <c:pt idx="1156">
                  <c:v>7.71033333333334</c:v>
                </c:pt>
                <c:pt idx="1157">
                  <c:v>7.717</c:v>
                </c:pt>
                <c:pt idx="1158">
                  <c:v>7.72366666666667</c:v>
                </c:pt>
                <c:pt idx="1159">
                  <c:v>7.73033333333334</c:v>
                </c:pt>
                <c:pt idx="1160">
                  <c:v>7.737</c:v>
                </c:pt>
                <c:pt idx="1161">
                  <c:v>7.74366666666667</c:v>
                </c:pt>
                <c:pt idx="1162">
                  <c:v>7.75033333333334</c:v>
                </c:pt>
                <c:pt idx="1163">
                  <c:v>7.757</c:v>
                </c:pt>
                <c:pt idx="1164">
                  <c:v>7.76366666666667</c:v>
                </c:pt>
                <c:pt idx="1165">
                  <c:v>7.77033333333334</c:v>
                </c:pt>
                <c:pt idx="1166">
                  <c:v>7.777</c:v>
                </c:pt>
                <c:pt idx="1167">
                  <c:v>7.78366666666667</c:v>
                </c:pt>
                <c:pt idx="1168">
                  <c:v>7.79033333333334</c:v>
                </c:pt>
                <c:pt idx="1169">
                  <c:v>7.797</c:v>
                </c:pt>
                <c:pt idx="1170">
                  <c:v>7.80366666666667</c:v>
                </c:pt>
                <c:pt idx="1171">
                  <c:v>7.81033333333334</c:v>
                </c:pt>
                <c:pt idx="1172">
                  <c:v>7.816999999999997</c:v>
                </c:pt>
                <c:pt idx="1173">
                  <c:v>7.82366666666667</c:v>
                </c:pt>
                <c:pt idx="1174">
                  <c:v>7.83033333333334</c:v>
                </c:pt>
                <c:pt idx="1175">
                  <c:v>7.837</c:v>
                </c:pt>
                <c:pt idx="1176">
                  <c:v>7.84366666666667</c:v>
                </c:pt>
                <c:pt idx="1177">
                  <c:v>7.85033333333334</c:v>
                </c:pt>
                <c:pt idx="1178">
                  <c:v>7.856999999999997</c:v>
                </c:pt>
                <c:pt idx="1179">
                  <c:v>7.86366666666667</c:v>
                </c:pt>
                <c:pt idx="1180">
                  <c:v>7.87033333333334</c:v>
                </c:pt>
                <c:pt idx="1181">
                  <c:v>7.877</c:v>
                </c:pt>
                <c:pt idx="1182">
                  <c:v>7.88366666666667</c:v>
                </c:pt>
                <c:pt idx="1183">
                  <c:v>7.89033333333334</c:v>
                </c:pt>
                <c:pt idx="1184">
                  <c:v>7.896999999999998</c:v>
                </c:pt>
                <c:pt idx="1185">
                  <c:v>7.90366666666667</c:v>
                </c:pt>
                <c:pt idx="1186">
                  <c:v>7.91033333333334</c:v>
                </c:pt>
                <c:pt idx="1187">
                  <c:v>7.917</c:v>
                </c:pt>
                <c:pt idx="1188">
                  <c:v>7.92366666666667</c:v>
                </c:pt>
                <c:pt idx="1189">
                  <c:v>7.93033333333334</c:v>
                </c:pt>
                <c:pt idx="1190">
                  <c:v>7.937</c:v>
                </c:pt>
                <c:pt idx="1191">
                  <c:v>7.94366666666667</c:v>
                </c:pt>
                <c:pt idx="1192">
                  <c:v>7.95033333333334</c:v>
                </c:pt>
                <c:pt idx="1193">
                  <c:v>7.957</c:v>
                </c:pt>
                <c:pt idx="1194">
                  <c:v>7.96366666666667</c:v>
                </c:pt>
                <c:pt idx="1195">
                  <c:v>7.97033333333334</c:v>
                </c:pt>
                <c:pt idx="1196">
                  <c:v>7.977</c:v>
                </c:pt>
                <c:pt idx="1197">
                  <c:v>7.98366666666667</c:v>
                </c:pt>
                <c:pt idx="1198">
                  <c:v>7.99033333333334</c:v>
                </c:pt>
                <c:pt idx="1199">
                  <c:v>7.997</c:v>
                </c:pt>
                <c:pt idx="1200">
                  <c:v>8.00366666666667</c:v>
                </c:pt>
              </c:numCache>
            </c:numRef>
          </c:xVal>
          <c:yVal>
            <c:numRef>
              <c:f>[1]SqC28t0!$B$1:$B$1201</c:f>
              <c:numCache>
                <c:formatCode>General</c:formatCode>
                <c:ptCount val="1201"/>
                <c:pt idx="0">
                  <c:v>-0.45919418334961</c:v>
                </c:pt>
                <c:pt idx="1">
                  <c:v>-0.460147857666016</c:v>
                </c:pt>
                <c:pt idx="2">
                  <c:v>-0.459671020507813</c:v>
                </c:pt>
                <c:pt idx="3">
                  <c:v>-0.457763671875</c:v>
                </c:pt>
                <c:pt idx="4">
                  <c:v>-0.453948974609375</c:v>
                </c:pt>
                <c:pt idx="5">
                  <c:v>-0.45013427734375</c:v>
                </c:pt>
                <c:pt idx="6">
                  <c:v>-0.446796417236328</c:v>
                </c:pt>
                <c:pt idx="7">
                  <c:v>-0.444412231445313</c:v>
                </c:pt>
                <c:pt idx="8">
                  <c:v>-0.4425048828125</c:v>
                </c:pt>
                <c:pt idx="9">
                  <c:v>-0.441551208496094</c:v>
                </c:pt>
                <c:pt idx="10">
                  <c:v>-0.441074371337891</c:v>
                </c:pt>
                <c:pt idx="11">
                  <c:v>-0.440120697021485</c:v>
                </c:pt>
                <c:pt idx="12">
                  <c:v>-0.439643859863281</c:v>
                </c:pt>
                <c:pt idx="13">
                  <c:v>-0.438690185546875</c:v>
                </c:pt>
                <c:pt idx="14">
                  <c:v>-0.437259674072266</c:v>
                </c:pt>
                <c:pt idx="15">
                  <c:v>-0.435829162597656</c:v>
                </c:pt>
                <c:pt idx="16">
                  <c:v>-0.435352325439453</c:v>
                </c:pt>
                <c:pt idx="17">
                  <c:v>-0.435829162597656</c:v>
                </c:pt>
                <c:pt idx="18">
                  <c:v>-0.435829162597656</c:v>
                </c:pt>
                <c:pt idx="19">
                  <c:v>-0.435352325439453</c:v>
                </c:pt>
                <c:pt idx="20">
                  <c:v>-0.435352325439453</c:v>
                </c:pt>
                <c:pt idx="21">
                  <c:v>-0.434398651123047</c:v>
                </c:pt>
                <c:pt idx="22">
                  <c:v>-0.432968139648438</c:v>
                </c:pt>
                <c:pt idx="23">
                  <c:v>-0.431060791015625</c:v>
                </c:pt>
                <c:pt idx="24">
                  <c:v>-0.429630279541016</c:v>
                </c:pt>
                <c:pt idx="25">
                  <c:v>-0.42867660522461</c:v>
                </c:pt>
                <c:pt idx="26">
                  <c:v>-0.427722930908203</c:v>
                </c:pt>
                <c:pt idx="27">
                  <c:v>-0.427722930908203</c:v>
                </c:pt>
                <c:pt idx="28">
                  <c:v>-0.42724609375</c:v>
                </c:pt>
                <c:pt idx="29">
                  <c:v>-0.426769256591797</c:v>
                </c:pt>
                <c:pt idx="30">
                  <c:v>-0.425815582275391</c:v>
                </c:pt>
                <c:pt idx="31">
                  <c:v>-0.424861907958985</c:v>
                </c:pt>
                <c:pt idx="32">
                  <c:v>-0.422954559326172</c:v>
                </c:pt>
                <c:pt idx="33">
                  <c:v>-0.42104721069336</c:v>
                </c:pt>
                <c:pt idx="34">
                  <c:v>-0.41961669921875</c:v>
                </c:pt>
                <c:pt idx="35">
                  <c:v>-0.418186187744141</c:v>
                </c:pt>
                <c:pt idx="36">
                  <c:v>-0.416278839111328</c:v>
                </c:pt>
                <c:pt idx="37">
                  <c:v>-0.414848327636719</c:v>
                </c:pt>
                <c:pt idx="38">
                  <c:v>-0.413894653320313</c:v>
                </c:pt>
                <c:pt idx="39">
                  <c:v>-0.4119873046875</c:v>
                </c:pt>
                <c:pt idx="40">
                  <c:v>-0.410556793212891</c:v>
                </c:pt>
                <c:pt idx="41">
                  <c:v>-0.409126281738281</c:v>
                </c:pt>
                <c:pt idx="42">
                  <c:v>-0.409126281738281</c:v>
                </c:pt>
                <c:pt idx="43">
                  <c:v>-0.409126281738281</c:v>
                </c:pt>
                <c:pt idx="44">
                  <c:v>-0.409603118896485</c:v>
                </c:pt>
                <c:pt idx="45">
                  <c:v>-0.410556793212891</c:v>
                </c:pt>
                <c:pt idx="46">
                  <c:v>-0.4119873046875</c:v>
                </c:pt>
                <c:pt idx="47">
                  <c:v>-0.412940979003906</c:v>
                </c:pt>
                <c:pt idx="48">
                  <c:v>-0.41341781616211</c:v>
                </c:pt>
                <c:pt idx="49">
                  <c:v>-0.412464141845703</c:v>
                </c:pt>
                <c:pt idx="50">
                  <c:v>-0.411033630371094</c:v>
                </c:pt>
                <c:pt idx="51">
                  <c:v>-0.410079956054688</c:v>
                </c:pt>
                <c:pt idx="52">
                  <c:v>-0.410079956054688</c:v>
                </c:pt>
                <c:pt idx="53">
                  <c:v>-0.410079956054688</c:v>
                </c:pt>
                <c:pt idx="54">
                  <c:v>-0.409603118896485</c:v>
                </c:pt>
                <c:pt idx="55">
                  <c:v>-0.409126281738281</c:v>
                </c:pt>
                <c:pt idx="56">
                  <c:v>-0.409126281738281</c:v>
                </c:pt>
                <c:pt idx="57">
                  <c:v>-0.408172607421875</c:v>
                </c:pt>
                <c:pt idx="58">
                  <c:v>-0.406742095947266</c:v>
                </c:pt>
                <c:pt idx="59">
                  <c:v>-0.406265258789063</c:v>
                </c:pt>
                <c:pt idx="60">
                  <c:v>-0.408172607421875</c:v>
                </c:pt>
                <c:pt idx="61">
                  <c:v>-0.412464141845703</c:v>
                </c:pt>
                <c:pt idx="62">
                  <c:v>-0.417709350585938</c:v>
                </c:pt>
                <c:pt idx="63">
                  <c:v>-0.422954559326172</c:v>
                </c:pt>
                <c:pt idx="64">
                  <c:v>-0.426292419433594</c:v>
                </c:pt>
                <c:pt idx="65">
                  <c:v>-0.426769256591797</c:v>
                </c:pt>
                <c:pt idx="66">
                  <c:v>-0.424385070800781</c:v>
                </c:pt>
                <c:pt idx="67">
                  <c:v>-0.418186187744141</c:v>
                </c:pt>
                <c:pt idx="68">
                  <c:v>-0.410079956054688</c:v>
                </c:pt>
                <c:pt idx="69">
                  <c:v>-0.401973724365235</c:v>
                </c:pt>
                <c:pt idx="70">
                  <c:v>-0.394344329833985</c:v>
                </c:pt>
                <c:pt idx="71">
                  <c:v>-0.387668609619141</c:v>
                </c:pt>
                <c:pt idx="72">
                  <c:v>-0.382423400878906</c:v>
                </c:pt>
                <c:pt idx="73">
                  <c:v>-0.378131866455078</c:v>
                </c:pt>
                <c:pt idx="74">
                  <c:v>-0.37527084350586</c:v>
                </c:pt>
                <c:pt idx="75">
                  <c:v>-0.372886657714844</c:v>
                </c:pt>
                <c:pt idx="76">
                  <c:v>-0.370979309082031</c:v>
                </c:pt>
                <c:pt idx="77">
                  <c:v>-0.369548797607422</c:v>
                </c:pt>
                <c:pt idx="78">
                  <c:v>-0.36764144897461</c:v>
                </c:pt>
                <c:pt idx="79">
                  <c:v>-0.3662109375</c:v>
                </c:pt>
                <c:pt idx="80">
                  <c:v>-0.364303588867188</c:v>
                </c:pt>
                <c:pt idx="81">
                  <c:v>-0.361919403076172</c:v>
                </c:pt>
                <c:pt idx="82">
                  <c:v>-0.36001205444336</c:v>
                </c:pt>
                <c:pt idx="83">
                  <c:v>-0.359535217285156</c:v>
                </c:pt>
                <c:pt idx="84">
                  <c:v>-0.360488891601563</c:v>
                </c:pt>
                <c:pt idx="85">
                  <c:v>-0.361442565917969</c:v>
                </c:pt>
                <c:pt idx="86">
                  <c:v>-0.362873077392578</c:v>
                </c:pt>
                <c:pt idx="87">
                  <c:v>-0.363826751708985</c:v>
                </c:pt>
                <c:pt idx="88">
                  <c:v>-0.363826751708985</c:v>
                </c:pt>
                <c:pt idx="89">
                  <c:v>-0.362396240234375</c:v>
                </c:pt>
                <c:pt idx="90">
                  <c:v>-0.360488891601563</c:v>
                </c:pt>
                <c:pt idx="91">
                  <c:v>-0.357627868652344</c:v>
                </c:pt>
                <c:pt idx="92">
                  <c:v>-0.353813171386719</c:v>
                </c:pt>
                <c:pt idx="93">
                  <c:v>-0.348567962646485</c:v>
                </c:pt>
                <c:pt idx="94">
                  <c:v>-0.342369079589844</c:v>
                </c:pt>
                <c:pt idx="95">
                  <c:v>-0.334262847900391</c:v>
                </c:pt>
                <c:pt idx="96">
                  <c:v>-0.323772430419922</c:v>
                </c:pt>
                <c:pt idx="97">
                  <c:v>-0.309944152832031</c:v>
                </c:pt>
                <c:pt idx="98">
                  <c:v>-0.291824340820313</c:v>
                </c:pt>
                <c:pt idx="99">
                  <c:v>-0.26702880859375</c:v>
                </c:pt>
                <c:pt idx="100">
                  <c:v>-0.234603881835938</c:v>
                </c:pt>
                <c:pt idx="101">
                  <c:v>-0.192642211914063</c:v>
                </c:pt>
                <c:pt idx="102">
                  <c:v>-0.139236450195313</c:v>
                </c:pt>
                <c:pt idx="103">
                  <c:v>-0.072956085205078</c:v>
                </c:pt>
                <c:pt idx="104">
                  <c:v>0.008583068847656</c:v>
                </c:pt>
                <c:pt idx="105">
                  <c:v>0.1068115234375</c:v>
                </c:pt>
                <c:pt idx="106">
                  <c:v>0.223636627197266</c:v>
                </c:pt>
                <c:pt idx="107">
                  <c:v>0.361919403076172</c:v>
                </c:pt>
                <c:pt idx="108">
                  <c:v>0.524520874023438</c:v>
                </c:pt>
                <c:pt idx="109">
                  <c:v>0.713348388671875</c:v>
                </c:pt>
                <c:pt idx="110">
                  <c:v>0.928878784179688</c:v>
                </c:pt>
                <c:pt idx="111">
                  <c:v>1.17254257202149</c:v>
                </c:pt>
                <c:pt idx="112">
                  <c:v>1.44529342651367</c:v>
                </c:pt>
                <c:pt idx="113">
                  <c:v>1.74760818481446</c:v>
                </c:pt>
                <c:pt idx="114">
                  <c:v>2.08044052124024</c:v>
                </c:pt>
                <c:pt idx="115">
                  <c:v>2.44903564453125</c:v>
                </c:pt>
                <c:pt idx="116">
                  <c:v>2.85911560058594</c:v>
                </c:pt>
                <c:pt idx="117">
                  <c:v>3.31640243530273</c:v>
                </c:pt>
                <c:pt idx="118">
                  <c:v>3.82614135742188</c:v>
                </c:pt>
                <c:pt idx="119">
                  <c:v>4.395008087158207</c:v>
                </c:pt>
                <c:pt idx="120">
                  <c:v>5.026817321777346</c:v>
                </c:pt>
                <c:pt idx="121">
                  <c:v>5.7215690612793</c:v>
                </c:pt>
                <c:pt idx="122">
                  <c:v>6.47687911987305</c:v>
                </c:pt>
                <c:pt idx="123">
                  <c:v>7.28654861450196</c:v>
                </c:pt>
                <c:pt idx="124">
                  <c:v>8.143901824951143</c:v>
                </c:pt>
                <c:pt idx="125">
                  <c:v>9.040355682373029</c:v>
                </c:pt>
                <c:pt idx="126">
                  <c:v>9.96828079223633</c:v>
                </c:pt>
                <c:pt idx="127">
                  <c:v>10.922908782959</c:v>
                </c:pt>
                <c:pt idx="128">
                  <c:v>11.9013786315918</c:v>
                </c:pt>
                <c:pt idx="129">
                  <c:v>12.9013061523438</c:v>
                </c:pt>
                <c:pt idx="130">
                  <c:v>13.9198303222656</c:v>
                </c:pt>
                <c:pt idx="131">
                  <c:v>14.955997467041</c:v>
                </c:pt>
                <c:pt idx="132">
                  <c:v>16.01362228393558</c:v>
                </c:pt>
                <c:pt idx="133">
                  <c:v>17.1003341674805</c:v>
                </c:pt>
                <c:pt idx="134">
                  <c:v>18.2313919067383</c:v>
                </c:pt>
                <c:pt idx="135">
                  <c:v>19.4282531738281</c:v>
                </c:pt>
                <c:pt idx="136">
                  <c:v>20.7099914550781</c:v>
                </c:pt>
                <c:pt idx="137">
                  <c:v>22.0866203308106</c:v>
                </c:pt>
                <c:pt idx="138">
                  <c:v>23.5629081726074</c:v>
                </c:pt>
                <c:pt idx="139">
                  <c:v>25.1388549804688</c:v>
                </c:pt>
                <c:pt idx="140">
                  <c:v>26.8049240112305</c:v>
                </c:pt>
                <c:pt idx="141">
                  <c:v>28.5391807556153</c:v>
                </c:pt>
                <c:pt idx="142">
                  <c:v>30.3230285644531</c:v>
                </c:pt>
                <c:pt idx="143">
                  <c:v>32.1488380432129</c:v>
                </c:pt>
                <c:pt idx="144">
                  <c:v>34.0161323547363</c:v>
                </c:pt>
                <c:pt idx="145">
                  <c:v>35.9272956848145</c:v>
                </c:pt>
                <c:pt idx="146">
                  <c:v>37.8880500793457</c:v>
                </c:pt>
                <c:pt idx="147">
                  <c:v>39.9169921875</c:v>
                </c:pt>
                <c:pt idx="148">
                  <c:v>42.0432090759278</c:v>
                </c:pt>
                <c:pt idx="149">
                  <c:v>44.3134307861328</c:v>
                </c:pt>
                <c:pt idx="150">
                  <c:v>46.7977523803711</c:v>
                </c:pt>
                <c:pt idx="151">
                  <c:v>49.58248138427739</c:v>
                </c:pt>
                <c:pt idx="152">
                  <c:v>52.68383026123038</c:v>
                </c:pt>
                <c:pt idx="153">
                  <c:v>55.8214187622071</c:v>
                </c:pt>
                <c:pt idx="154">
                  <c:v>58.1812858581543</c:v>
                </c:pt>
                <c:pt idx="155">
                  <c:v>58.62760543823249</c:v>
                </c:pt>
                <c:pt idx="156">
                  <c:v>56.4498901367188</c:v>
                </c:pt>
                <c:pt idx="157">
                  <c:v>51.55181884765629</c:v>
                </c:pt>
                <c:pt idx="158">
                  <c:v>44.2314147949219</c:v>
                </c:pt>
                <c:pt idx="159">
                  <c:v>35.1395606994629</c:v>
                </c:pt>
                <c:pt idx="160">
                  <c:v>25.5036354064942</c:v>
                </c:pt>
                <c:pt idx="161">
                  <c:v>16.9224739074707</c:v>
                </c:pt>
                <c:pt idx="162">
                  <c:v>10.2930068969727</c:v>
                </c:pt>
                <c:pt idx="163">
                  <c:v>5.6910514831543</c:v>
                </c:pt>
                <c:pt idx="164">
                  <c:v>2.80952453613281</c:v>
                </c:pt>
                <c:pt idx="165">
                  <c:v>1.2664794921875</c:v>
                </c:pt>
                <c:pt idx="166">
                  <c:v>0.624179840087891</c:v>
                </c:pt>
                <c:pt idx="167">
                  <c:v>0.371456146240235</c:v>
                </c:pt>
                <c:pt idx="168">
                  <c:v>0.243663787841797</c:v>
                </c:pt>
                <c:pt idx="169">
                  <c:v>0.162601470947266</c:v>
                </c:pt>
                <c:pt idx="170">
                  <c:v>0.104904174804688</c:v>
                </c:pt>
                <c:pt idx="171">
                  <c:v>0.061511993408203</c:v>
                </c:pt>
                <c:pt idx="172">
                  <c:v>0.027179718017578</c:v>
                </c:pt>
                <c:pt idx="173">
                  <c:v>0.0</c:v>
                </c:pt>
                <c:pt idx="174">
                  <c:v>-0.022411346435547</c:v>
                </c:pt>
                <c:pt idx="175">
                  <c:v>-0.041007995605469</c:v>
                </c:pt>
                <c:pt idx="176">
                  <c:v>-0.056743621826172</c:v>
                </c:pt>
                <c:pt idx="177">
                  <c:v>-0.070095062255859</c:v>
                </c:pt>
                <c:pt idx="178">
                  <c:v>-0.082015991210938</c:v>
                </c:pt>
                <c:pt idx="179">
                  <c:v>-0.092983245849609</c:v>
                </c:pt>
                <c:pt idx="180">
                  <c:v>-0.102519989013672</c:v>
                </c:pt>
                <c:pt idx="181">
                  <c:v>-0.111103057861328</c:v>
                </c:pt>
                <c:pt idx="182">
                  <c:v>-0.118255615234375</c:v>
                </c:pt>
                <c:pt idx="183">
                  <c:v>-0.123977661132813</c:v>
                </c:pt>
                <c:pt idx="184">
                  <c:v>-0.128269195556641</c:v>
                </c:pt>
                <c:pt idx="185">
                  <c:v>-0.132083892822266</c:v>
                </c:pt>
                <c:pt idx="186">
                  <c:v>-0.135421752929688</c:v>
                </c:pt>
                <c:pt idx="187">
                  <c:v>-0.13875961303711</c:v>
                </c:pt>
                <c:pt idx="188">
                  <c:v>-0.141620635986328</c:v>
                </c:pt>
                <c:pt idx="189">
                  <c:v>-0.14495849609375</c:v>
                </c:pt>
                <c:pt idx="190">
                  <c:v>-0.148296356201172</c:v>
                </c:pt>
                <c:pt idx="191">
                  <c:v>-0.151157379150391</c:v>
                </c:pt>
                <c:pt idx="192">
                  <c:v>-0.153064727783203</c:v>
                </c:pt>
                <c:pt idx="193">
                  <c:v>-0.15401840209961</c:v>
                </c:pt>
                <c:pt idx="194">
                  <c:v>-0.154972076416016</c:v>
                </c:pt>
                <c:pt idx="195">
                  <c:v>-0.156402587890625</c:v>
                </c:pt>
                <c:pt idx="196">
                  <c:v>-0.156879425048828</c:v>
                </c:pt>
                <c:pt idx="197">
                  <c:v>-0.158309936523438</c:v>
                </c:pt>
                <c:pt idx="198">
                  <c:v>-0.16021728515625</c:v>
                </c:pt>
                <c:pt idx="199">
                  <c:v>-0.162124633789063</c:v>
                </c:pt>
                <c:pt idx="200">
                  <c:v>-0.164508819580078</c:v>
                </c:pt>
                <c:pt idx="201">
                  <c:v>-0.165939331054688</c:v>
                </c:pt>
                <c:pt idx="202">
                  <c:v>-0.167369842529297</c:v>
                </c:pt>
                <c:pt idx="203">
                  <c:v>-0.168323516845703</c:v>
                </c:pt>
                <c:pt idx="204">
                  <c:v>-0.16927719116211</c:v>
                </c:pt>
                <c:pt idx="205">
                  <c:v>-0.170230865478516</c:v>
                </c:pt>
                <c:pt idx="206">
                  <c:v>-0.170230865478516</c:v>
                </c:pt>
                <c:pt idx="207">
                  <c:v>-0.171184539794922</c:v>
                </c:pt>
                <c:pt idx="208">
                  <c:v>-0.171661376953125</c:v>
                </c:pt>
                <c:pt idx="209">
                  <c:v>-0.171184539794922</c:v>
                </c:pt>
                <c:pt idx="210">
                  <c:v>-0.1678466796875</c:v>
                </c:pt>
                <c:pt idx="211">
                  <c:v>-0.162124633789063</c:v>
                </c:pt>
                <c:pt idx="212">
                  <c:v>-0.158309936523438</c:v>
                </c:pt>
                <c:pt idx="213">
                  <c:v>-0.157356262207031</c:v>
                </c:pt>
                <c:pt idx="214">
                  <c:v>-0.16021728515625</c:v>
                </c:pt>
                <c:pt idx="215">
                  <c:v>-0.166416168212891</c:v>
                </c:pt>
                <c:pt idx="216">
                  <c:v>-0.174522399902344</c:v>
                </c:pt>
                <c:pt idx="217">
                  <c:v>-0.184059143066406</c:v>
                </c:pt>
                <c:pt idx="218">
                  <c:v>-0.191211700439453</c:v>
                </c:pt>
                <c:pt idx="219">
                  <c:v>-0.194549560546875</c:v>
                </c:pt>
                <c:pt idx="220">
                  <c:v>-0.194549560546875</c:v>
                </c:pt>
                <c:pt idx="221">
                  <c:v>-0.192642211914063</c:v>
                </c:pt>
                <c:pt idx="222">
                  <c:v>-0.191211700439453</c:v>
                </c:pt>
                <c:pt idx="223">
                  <c:v>-0.19073486328125</c:v>
                </c:pt>
                <c:pt idx="224">
                  <c:v>-0.191211700439453</c:v>
                </c:pt>
                <c:pt idx="225">
                  <c:v>-0.192642211914063</c:v>
                </c:pt>
                <c:pt idx="226">
                  <c:v>-0.193595886230469</c:v>
                </c:pt>
                <c:pt idx="227">
                  <c:v>-0.194549560546875</c:v>
                </c:pt>
                <c:pt idx="228">
                  <c:v>-0.194072723388672</c:v>
                </c:pt>
                <c:pt idx="229">
                  <c:v>-0.192642211914063</c:v>
                </c:pt>
                <c:pt idx="230">
                  <c:v>-0.191211700439453</c:v>
                </c:pt>
                <c:pt idx="231">
                  <c:v>-0.190258026123047</c:v>
                </c:pt>
                <c:pt idx="232">
                  <c:v>-0.188827514648438</c:v>
                </c:pt>
                <c:pt idx="233">
                  <c:v>-0.186920166015625</c:v>
                </c:pt>
                <c:pt idx="234">
                  <c:v>-0.18453598022461</c:v>
                </c:pt>
                <c:pt idx="235">
                  <c:v>-0.182151794433594</c:v>
                </c:pt>
                <c:pt idx="236">
                  <c:v>-0.182628631591797</c:v>
                </c:pt>
                <c:pt idx="237">
                  <c:v>-0.188350677490235</c:v>
                </c:pt>
                <c:pt idx="238">
                  <c:v>-0.204563140869141</c:v>
                </c:pt>
                <c:pt idx="239">
                  <c:v>-0.236034393310547</c:v>
                </c:pt>
                <c:pt idx="240">
                  <c:v>-0.300884246826172</c:v>
                </c:pt>
                <c:pt idx="241">
                  <c:v>-0.407218933105469</c:v>
                </c:pt>
                <c:pt idx="242">
                  <c:v>-0.413894653320313</c:v>
                </c:pt>
                <c:pt idx="243">
                  <c:v>-0.103950500488281</c:v>
                </c:pt>
                <c:pt idx="244">
                  <c:v>0.51116943359375</c:v>
                </c:pt>
                <c:pt idx="245">
                  <c:v>1.17826461791992</c:v>
                </c:pt>
                <c:pt idx="246">
                  <c:v>1.64651870727539</c:v>
                </c:pt>
                <c:pt idx="247">
                  <c:v>1.92117691040039</c:v>
                </c:pt>
                <c:pt idx="248">
                  <c:v>1.98125839233399</c:v>
                </c:pt>
                <c:pt idx="249">
                  <c:v>1.69134140014649</c:v>
                </c:pt>
                <c:pt idx="250">
                  <c:v>1.09577178955078</c:v>
                </c:pt>
                <c:pt idx="251">
                  <c:v>0.458717346191406</c:v>
                </c:pt>
                <c:pt idx="252">
                  <c:v>0.051975250244141</c:v>
                </c:pt>
                <c:pt idx="253">
                  <c:v>-0.121593475341797</c:v>
                </c:pt>
                <c:pt idx="254">
                  <c:v>-0.177860260009766</c:v>
                </c:pt>
                <c:pt idx="255">
                  <c:v>-0.193595886230469</c:v>
                </c:pt>
                <c:pt idx="256">
                  <c:v>-0.198841094970703</c:v>
                </c:pt>
                <c:pt idx="257">
                  <c:v>-0.201702117919922</c:v>
                </c:pt>
                <c:pt idx="258">
                  <c:v>-0.203609466552735</c:v>
                </c:pt>
                <c:pt idx="259">
                  <c:v>-0.204563140869141</c:v>
                </c:pt>
                <c:pt idx="260">
                  <c:v>-0.204086303710938</c:v>
                </c:pt>
                <c:pt idx="261">
                  <c:v>-0.203609466552735</c:v>
                </c:pt>
                <c:pt idx="262">
                  <c:v>-0.203132629394531</c:v>
                </c:pt>
                <c:pt idx="263">
                  <c:v>-0.202178955078125</c:v>
                </c:pt>
                <c:pt idx="264">
                  <c:v>-0.200271606445313</c:v>
                </c:pt>
                <c:pt idx="265">
                  <c:v>-0.197887420654297</c:v>
                </c:pt>
                <c:pt idx="266">
                  <c:v>-0.195980072021485</c:v>
                </c:pt>
                <c:pt idx="267">
                  <c:v>-0.194549560546875</c:v>
                </c:pt>
                <c:pt idx="268">
                  <c:v>-0.194072723388672</c:v>
                </c:pt>
                <c:pt idx="269">
                  <c:v>-0.193119049072266</c:v>
                </c:pt>
                <c:pt idx="270">
                  <c:v>-0.193119049072266</c:v>
                </c:pt>
                <c:pt idx="271">
                  <c:v>-0.193595886230469</c:v>
                </c:pt>
                <c:pt idx="272">
                  <c:v>-0.195026397705078</c:v>
                </c:pt>
                <c:pt idx="273">
                  <c:v>-0.197410583496094</c:v>
                </c:pt>
                <c:pt idx="274">
                  <c:v>-0.19979476928711</c:v>
                </c:pt>
                <c:pt idx="275">
                  <c:v>-0.202178955078125</c:v>
                </c:pt>
                <c:pt idx="276">
                  <c:v>-0.205039978027344</c:v>
                </c:pt>
                <c:pt idx="277">
                  <c:v>-0.206947326660156</c:v>
                </c:pt>
                <c:pt idx="278">
                  <c:v>-0.208377838134766</c:v>
                </c:pt>
                <c:pt idx="279">
                  <c:v>-0.207901000976563</c:v>
                </c:pt>
                <c:pt idx="280">
                  <c:v>-0.206470489501953</c:v>
                </c:pt>
                <c:pt idx="281">
                  <c:v>-0.205039978027344</c:v>
                </c:pt>
                <c:pt idx="282">
                  <c:v>-0.203132629394531</c:v>
                </c:pt>
                <c:pt idx="283">
                  <c:v>-0.201225280761719</c:v>
                </c:pt>
                <c:pt idx="284">
                  <c:v>-0.1983642578125</c:v>
                </c:pt>
                <c:pt idx="285">
                  <c:v>-0.195503234863281</c:v>
                </c:pt>
                <c:pt idx="286">
                  <c:v>-0.193119049072266</c:v>
                </c:pt>
                <c:pt idx="287">
                  <c:v>-0.190258026123047</c:v>
                </c:pt>
                <c:pt idx="288">
                  <c:v>-0.186920166015625</c:v>
                </c:pt>
                <c:pt idx="289">
                  <c:v>-0.184059143066406</c:v>
                </c:pt>
                <c:pt idx="290">
                  <c:v>-0.181198120117188</c:v>
                </c:pt>
                <c:pt idx="291">
                  <c:v>-0.180244445800781</c:v>
                </c:pt>
                <c:pt idx="292">
                  <c:v>-0.180244445800781</c:v>
                </c:pt>
                <c:pt idx="293">
                  <c:v>-0.180244445800781</c:v>
                </c:pt>
                <c:pt idx="294">
                  <c:v>-0.181198120117188</c:v>
                </c:pt>
                <c:pt idx="295">
                  <c:v>-0.182151794433594</c:v>
                </c:pt>
                <c:pt idx="296">
                  <c:v>-0.18310546875</c:v>
                </c:pt>
                <c:pt idx="297">
                  <c:v>-0.182628631591797</c:v>
                </c:pt>
                <c:pt idx="298">
                  <c:v>-0.182151794433594</c:v>
                </c:pt>
                <c:pt idx="299">
                  <c:v>-0.181198120117188</c:v>
                </c:pt>
                <c:pt idx="300">
                  <c:v>-0.180244445800781</c:v>
                </c:pt>
                <c:pt idx="301">
                  <c:v>-0.179290771484375</c:v>
                </c:pt>
                <c:pt idx="302">
                  <c:v>-0.177860260009766</c:v>
                </c:pt>
                <c:pt idx="303">
                  <c:v>-0.176429748535156</c:v>
                </c:pt>
                <c:pt idx="304">
                  <c:v>-0.176429748535156</c:v>
                </c:pt>
                <c:pt idx="305">
                  <c:v>-0.17690658569336</c:v>
                </c:pt>
                <c:pt idx="306">
                  <c:v>-0.178337097167969</c:v>
                </c:pt>
                <c:pt idx="307">
                  <c:v>-0.179290771484375</c:v>
                </c:pt>
                <c:pt idx="308">
                  <c:v>-0.181198120117188</c:v>
                </c:pt>
                <c:pt idx="309">
                  <c:v>-0.182628631591797</c:v>
                </c:pt>
                <c:pt idx="310">
                  <c:v>-0.182628631591797</c:v>
                </c:pt>
                <c:pt idx="311">
                  <c:v>-0.181198120117188</c:v>
                </c:pt>
                <c:pt idx="312">
                  <c:v>-0.179767608642578</c:v>
                </c:pt>
                <c:pt idx="313">
                  <c:v>-0.178813934326172</c:v>
                </c:pt>
                <c:pt idx="314">
                  <c:v>-0.177383422851563</c:v>
                </c:pt>
                <c:pt idx="315">
                  <c:v>-0.176429748535156</c:v>
                </c:pt>
                <c:pt idx="316">
                  <c:v>-0.175952911376953</c:v>
                </c:pt>
                <c:pt idx="317">
                  <c:v>-0.176429748535156</c:v>
                </c:pt>
                <c:pt idx="318">
                  <c:v>-0.175952911376953</c:v>
                </c:pt>
                <c:pt idx="319">
                  <c:v>-0.17547607421875</c:v>
                </c:pt>
                <c:pt idx="320">
                  <c:v>-0.174522399902344</c:v>
                </c:pt>
                <c:pt idx="321">
                  <c:v>-0.173568725585938</c:v>
                </c:pt>
                <c:pt idx="322">
                  <c:v>-0.171184539794922</c:v>
                </c:pt>
                <c:pt idx="323">
                  <c:v>-0.1678466796875</c:v>
                </c:pt>
                <c:pt idx="324">
                  <c:v>-0.163555145263672</c:v>
                </c:pt>
                <c:pt idx="325">
                  <c:v>-0.158786773681641</c:v>
                </c:pt>
                <c:pt idx="326">
                  <c:v>-0.15401840209961</c:v>
                </c:pt>
                <c:pt idx="327">
                  <c:v>-0.150203704833985</c:v>
                </c:pt>
                <c:pt idx="328">
                  <c:v>-0.14638900756836</c:v>
                </c:pt>
                <c:pt idx="329">
                  <c:v>-0.144004821777344</c:v>
                </c:pt>
                <c:pt idx="330">
                  <c:v>-0.143051147460938</c:v>
                </c:pt>
                <c:pt idx="331">
                  <c:v>-0.143527984619141</c:v>
                </c:pt>
                <c:pt idx="332">
                  <c:v>-0.144481658935547</c:v>
                </c:pt>
                <c:pt idx="333">
                  <c:v>-0.14638900756836</c:v>
                </c:pt>
                <c:pt idx="334">
                  <c:v>-0.148296356201172</c:v>
                </c:pt>
                <c:pt idx="335">
                  <c:v>-0.150680541992188</c:v>
                </c:pt>
                <c:pt idx="336">
                  <c:v>-0.153064727783203</c:v>
                </c:pt>
                <c:pt idx="337">
                  <c:v>-0.154972076416016</c:v>
                </c:pt>
                <c:pt idx="338">
                  <c:v>-0.156879425048828</c:v>
                </c:pt>
                <c:pt idx="339">
                  <c:v>-0.157833099365235</c:v>
                </c:pt>
                <c:pt idx="340">
                  <c:v>-0.157833099365235</c:v>
                </c:pt>
                <c:pt idx="341">
                  <c:v>-0.157356262207031</c:v>
                </c:pt>
                <c:pt idx="342">
                  <c:v>-0.155925750732422</c:v>
                </c:pt>
                <c:pt idx="343">
                  <c:v>-0.15401840209961</c:v>
                </c:pt>
                <c:pt idx="344">
                  <c:v>-0.152111053466797</c:v>
                </c:pt>
                <c:pt idx="345">
                  <c:v>-0.150203704833985</c:v>
                </c:pt>
                <c:pt idx="346">
                  <c:v>-0.148773193359375</c:v>
                </c:pt>
                <c:pt idx="347">
                  <c:v>-0.147819519042969</c:v>
                </c:pt>
                <c:pt idx="348">
                  <c:v>-0.146865844726563</c:v>
                </c:pt>
                <c:pt idx="349">
                  <c:v>-0.14638900756836</c:v>
                </c:pt>
                <c:pt idx="350">
                  <c:v>-0.14495849609375</c:v>
                </c:pt>
                <c:pt idx="351">
                  <c:v>-0.143051147460938</c:v>
                </c:pt>
                <c:pt idx="352">
                  <c:v>-0.141620635986328</c:v>
                </c:pt>
                <c:pt idx="353">
                  <c:v>-0.140666961669922</c:v>
                </c:pt>
                <c:pt idx="354">
                  <c:v>-0.139713287353516</c:v>
                </c:pt>
                <c:pt idx="355">
                  <c:v>-0.139713287353516</c:v>
                </c:pt>
                <c:pt idx="356">
                  <c:v>-0.140190124511719</c:v>
                </c:pt>
                <c:pt idx="357">
                  <c:v>-0.140190124511719</c:v>
                </c:pt>
                <c:pt idx="358">
                  <c:v>-0.140666961669922</c:v>
                </c:pt>
                <c:pt idx="359">
                  <c:v>-0.140666961669922</c:v>
                </c:pt>
                <c:pt idx="360">
                  <c:v>-0.140666961669922</c:v>
                </c:pt>
                <c:pt idx="361">
                  <c:v>-0.139713287353516</c:v>
                </c:pt>
                <c:pt idx="362">
                  <c:v>-0.13875961303711</c:v>
                </c:pt>
                <c:pt idx="363">
                  <c:v>-0.138282775878906</c:v>
                </c:pt>
                <c:pt idx="364">
                  <c:v>-0.137805938720703</c:v>
                </c:pt>
                <c:pt idx="365">
                  <c:v>-0.136852264404297</c:v>
                </c:pt>
                <c:pt idx="366">
                  <c:v>-0.136375427246094</c:v>
                </c:pt>
                <c:pt idx="367">
                  <c:v>-0.136375427246094</c:v>
                </c:pt>
                <c:pt idx="368">
                  <c:v>-0.136375427246094</c:v>
                </c:pt>
                <c:pt idx="369">
                  <c:v>-0.135898590087891</c:v>
                </c:pt>
                <c:pt idx="370">
                  <c:v>-0.135421752929688</c:v>
                </c:pt>
                <c:pt idx="371">
                  <c:v>-0.135421752929688</c:v>
                </c:pt>
                <c:pt idx="372">
                  <c:v>-0.135421752929688</c:v>
                </c:pt>
                <c:pt idx="373">
                  <c:v>-0.134944915771485</c:v>
                </c:pt>
                <c:pt idx="374">
                  <c:v>-0.134468078613281</c:v>
                </c:pt>
                <c:pt idx="375">
                  <c:v>-0.133514404296875</c:v>
                </c:pt>
                <c:pt idx="376">
                  <c:v>-0.132560729980469</c:v>
                </c:pt>
                <c:pt idx="377">
                  <c:v>-0.131607055664063</c:v>
                </c:pt>
                <c:pt idx="378">
                  <c:v>-0.13113021850586</c:v>
                </c:pt>
                <c:pt idx="379">
                  <c:v>-0.131607055664063</c:v>
                </c:pt>
                <c:pt idx="380">
                  <c:v>-0.132083892822266</c:v>
                </c:pt>
                <c:pt idx="381">
                  <c:v>-0.132560729980469</c:v>
                </c:pt>
                <c:pt idx="382">
                  <c:v>-0.133514404296875</c:v>
                </c:pt>
                <c:pt idx="383">
                  <c:v>-0.133514404296875</c:v>
                </c:pt>
                <c:pt idx="384">
                  <c:v>-0.133037567138672</c:v>
                </c:pt>
                <c:pt idx="385">
                  <c:v>-0.131607055664063</c:v>
                </c:pt>
                <c:pt idx="386">
                  <c:v>-0.130176544189453</c:v>
                </c:pt>
                <c:pt idx="387">
                  <c:v>-0.129222869873047</c:v>
                </c:pt>
                <c:pt idx="388">
                  <c:v>-0.128746032714844</c:v>
                </c:pt>
                <c:pt idx="389">
                  <c:v>-0.128746032714844</c:v>
                </c:pt>
                <c:pt idx="390">
                  <c:v>-0.128746032714844</c:v>
                </c:pt>
                <c:pt idx="391">
                  <c:v>-0.128746032714844</c:v>
                </c:pt>
                <c:pt idx="392">
                  <c:v>-0.128746032714844</c:v>
                </c:pt>
                <c:pt idx="393">
                  <c:v>-0.127792358398438</c:v>
                </c:pt>
                <c:pt idx="394">
                  <c:v>-0.125885009765625</c:v>
                </c:pt>
                <c:pt idx="395">
                  <c:v>-0.124454498291016</c:v>
                </c:pt>
                <c:pt idx="396">
                  <c:v>-0.122547149658203</c:v>
                </c:pt>
                <c:pt idx="397">
                  <c:v>-0.121116638183594</c:v>
                </c:pt>
                <c:pt idx="398">
                  <c:v>-0.120162963867188</c:v>
                </c:pt>
                <c:pt idx="399">
                  <c:v>-0.120639801025391</c:v>
                </c:pt>
                <c:pt idx="400">
                  <c:v>-0.121593475341797</c:v>
                </c:pt>
                <c:pt idx="401">
                  <c:v>-0.1220703125</c:v>
                </c:pt>
                <c:pt idx="402">
                  <c:v>-0.122547149658203</c:v>
                </c:pt>
                <c:pt idx="403">
                  <c:v>-0.12350082397461</c:v>
                </c:pt>
                <c:pt idx="404">
                  <c:v>-0.124931335449219</c:v>
                </c:pt>
                <c:pt idx="405">
                  <c:v>-0.125885009765625</c:v>
                </c:pt>
                <c:pt idx="406">
                  <c:v>-0.125885009765625</c:v>
                </c:pt>
                <c:pt idx="407">
                  <c:v>-0.126838684082031</c:v>
                </c:pt>
                <c:pt idx="408">
                  <c:v>-0.127792358398438</c:v>
                </c:pt>
                <c:pt idx="409">
                  <c:v>-0.128269195556641</c:v>
                </c:pt>
                <c:pt idx="410">
                  <c:v>-0.127792358398438</c:v>
                </c:pt>
                <c:pt idx="411">
                  <c:v>-0.127315521240235</c:v>
                </c:pt>
                <c:pt idx="412">
                  <c:v>-0.126838684082031</c:v>
                </c:pt>
                <c:pt idx="413">
                  <c:v>-0.126361846923828</c:v>
                </c:pt>
                <c:pt idx="414">
                  <c:v>-0.125408172607422</c:v>
                </c:pt>
                <c:pt idx="415">
                  <c:v>-0.124454498291016</c:v>
                </c:pt>
                <c:pt idx="416">
                  <c:v>-0.123023986816406</c:v>
                </c:pt>
                <c:pt idx="417">
                  <c:v>-0.122547149658203</c:v>
                </c:pt>
                <c:pt idx="418">
                  <c:v>-0.1220703125</c:v>
                </c:pt>
                <c:pt idx="419">
                  <c:v>-0.121593475341797</c:v>
                </c:pt>
                <c:pt idx="420">
                  <c:v>-0.121593475341797</c:v>
                </c:pt>
                <c:pt idx="421">
                  <c:v>-0.121116638183594</c:v>
                </c:pt>
                <c:pt idx="422">
                  <c:v>-0.121116638183594</c:v>
                </c:pt>
                <c:pt idx="423">
                  <c:v>-0.121116638183594</c:v>
                </c:pt>
                <c:pt idx="424">
                  <c:v>-0.120639801025391</c:v>
                </c:pt>
                <c:pt idx="425">
                  <c:v>-0.120639801025391</c:v>
                </c:pt>
                <c:pt idx="426">
                  <c:v>-0.120639801025391</c:v>
                </c:pt>
                <c:pt idx="427">
                  <c:v>-0.120639801025391</c:v>
                </c:pt>
                <c:pt idx="428">
                  <c:v>-0.120162963867188</c:v>
                </c:pt>
                <c:pt idx="429">
                  <c:v>-0.119686126708985</c:v>
                </c:pt>
                <c:pt idx="430">
                  <c:v>-0.118732452392578</c:v>
                </c:pt>
                <c:pt idx="431">
                  <c:v>-0.117301940917969</c:v>
                </c:pt>
                <c:pt idx="432">
                  <c:v>-0.11587142944336</c:v>
                </c:pt>
                <c:pt idx="433">
                  <c:v>-0.115394592285156</c:v>
                </c:pt>
                <c:pt idx="434">
                  <c:v>-0.11587142944336</c:v>
                </c:pt>
                <c:pt idx="435">
                  <c:v>-0.116825103759766</c:v>
                </c:pt>
                <c:pt idx="436">
                  <c:v>-0.118255615234375</c:v>
                </c:pt>
                <c:pt idx="437">
                  <c:v>-0.119209289550781</c:v>
                </c:pt>
                <c:pt idx="438">
                  <c:v>-0.119686126708985</c:v>
                </c:pt>
                <c:pt idx="439">
                  <c:v>-0.119686126708985</c:v>
                </c:pt>
                <c:pt idx="440">
                  <c:v>-0.119686126708985</c:v>
                </c:pt>
                <c:pt idx="441">
                  <c:v>-0.118732452392578</c:v>
                </c:pt>
                <c:pt idx="442">
                  <c:v>-0.117778778076172</c:v>
                </c:pt>
                <c:pt idx="443">
                  <c:v>-0.116825103759766</c:v>
                </c:pt>
                <c:pt idx="444">
                  <c:v>-0.11587142944336</c:v>
                </c:pt>
                <c:pt idx="445">
                  <c:v>-0.11444091796875</c:v>
                </c:pt>
                <c:pt idx="446">
                  <c:v>-0.112533569335938</c:v>
                </c:pt>
                <c:pt idx="447">
                  <c:v>-0.110626220703125</c:v>
                </c:pt>
                <c:pt idx="448">
                  <c:v>-0.108718872070313</c:v>
                </c:pt>
                <c:pt idx="449">
                  <c:v>-0.107288360595703</c:v>
                </c:pt>
                <c:pt idx="450">
                  <c:v>-0.105381011962891</c:v>
                </c:pt>
                <c:pt idx="451">
                  <c:v>-0.103473663330078</c:v>
                </c:pt>
                <c:pt idx="452">
                  <c:v>-0.102519989013672</c:v>
                </c:pt>
                <c:pt idx="453">
                  <c:v>-0.101566314697266</c:v>
                </c:pt>
                <c:pt idx="454">
                  <c:v>-0.100135803222656</c:v>
                </c:pt>
                <c:pt idx="455">
                  <c:v>-0.098228454589844</c:v>
                </c:pt>
                <c:pt idx="456">
                  <c:v>-0.096797943115234</c:v>
                </c:pt>
                <c:pt idx="457">
                  <c:v>-0.095844268798828</c:v>
                </c:pt>
                <c:pt idx="458">
                  <c:v>-0.094890594482422</c:v>
                </c:pt>
                <c:pt idx="459">
                  <c:v>-0.093460083007813</c:v>
                </c:pt>
                <c:pt idx="460">
                  <c:v>-0.091552734375</c:v>
                </c:pt>
                <c:pt idx="461">
                  <c:v>-0.090599060058594</c:v>
                </c:pt>
                <c:pt idx="462">
                  <c:v>-0.090122222900391</c:v>
                </c:pt>
                <c:pt idx="463">
                  <c:v>-0.089645385742188</c:v>
                </c:pt>
                <c:pt idx="464">
                  <c:v>-0.088691711425781</c:v>
                </c:pt>
                <c:pt idx="465">
                  <c:v>-0.088691711425781</c:v>
                </c:pt>
                <c:pt idx="466">
                  <c:v>-0.089645385742188</c:v>
                </c:pt>
                <c:pt idx="467">
                  <c:v>-0.091075897216797</c:v>
                </c:pt>
                <c:pt idx="468">
                  <c:v>-0.092983245849609</c:v>
                </c:pt>
                <c:pt idx="469">
                  <c:v>-0.093936920166016</c:v>
                </c:pt>
                <c:pt idx="470">
                  <c:v>-0.096321105957031</c:v>
                </c:pt>
                <c:pt idx="471">
                  <c:v>-0.09918212890625</c:v>
                </c:pt>
                <c:pt idx="472">
                  <c:v>-0.102043151855469</c:v>
                </c:pt>
                <c:pt idx="473">
                  <c:v>-0.103950500488281</c:v>
                </c:pt>
                <c:pt idx="474">
                  <c:v>-0.104904174804688</c:v>
                </c:pt>
                <c:pt idx="475">
                  <c:v>-0.106334686279297</c:v>
                </c:pt>
                <c:pt idx="476">
                  <c:v>-0.1068115234375</c:v>
                </c:pt>
                <c:pt idx="477">
                  <c:v>-0.1068115234375</c:v>
                </c:pt>
                <c:pt idx="478">
                  <c:v>-0.105857849121094</c:v>
                </c:pt>
                <c:pt idx="479">
                  <c:v>-0.105381011962891</c:v>
                </c:pt>
                <c:pt idx="480">
                  <c:v>-0.105857849121094</c:v>
                </c:pt>
                <c:pt idx="481">
                  <c:v>-0.106334686279297</c:v>
                </c:pt>
                <c:pt idx="482">
                  <c:v>-0.107288360595703</c:v>
                </c:pt>
                <c:pt idx="483">
                  <c:v>-0.107288360595703</c:v>
                </c:pt>
                <c:pt idx="484">
                  <c:v>-0.107288360595703</c:v>
                </c:pt>
                <c:pt idx="485">
                  <c:v>-0.1068115234375</c:v>
                </c:pt>
                <c:pt idx="486">
                  <c:v>-0.106334686279297</c:v>
                </c:pt>
                <c:pt idx="487">
                  <c:v>-0.105857849121094</c:v>
                </c:pt>
                <c:pt idx="488">
                  <c:v>-0.104904174804688</c:v>
                </c:pt>
                <c:pt idx="489">
                  <c:v>-0.103473663330078</c:v>
                </c:pt>
                <c:pt idx="490">
                  <c:v>-0.103473663330078</c:v>
                </c:pt>
                <c:pt idx="491">
                  <c:v>-0.103473663330078</c:v>
                </c:pt>
                <c:pt idx="492">
                  <c:v>-0.102519989013672</c:v>
                </c:pt>
                <c:pt idx="493">
                  <c:v>-0.101566314697266</c:v>
                </c:pt>
                <c:pt idx="494">
                  <c:v>-0.101089477539063</c:v>
                </c:pt>
                <c:pt idx="495">
                  <c:v>-0.101566314697266</c:v>
                </c:pt>
                <c:pt idx="496">
                  <c:v>-0.102043151855469</c:v>
                </c:pt>
                <c:pt idx="497">
                  <c:v>-0.102043151855469</c:v>
                </c:pt>
                <c:pt idx="498">
                  <c:v>-0.101566314697266</c:v>
                </c:pt>
                <c:pt idx="499">
                  <c:v>-0.102043151855469</c:v>
                </c:pt>
                <c:pt idx="500">
                  <c:v>-0.101566314697266</c:v>
                </c:pt>
                <c:pt idx="501">
                  <c:v>-0.10061264038086</c:v>
                </c:pt>
                <c:pt idx="502">
                  <c:v>-0.09918212890625</c:v>
                </c:pt>
                <c:pt idx="503">
                  <c:v>-0.098228454589844</c:v>
                </c:pt>
                <c:pt idx="504">
                  <c:v>-0.098705291748047</c:v>
                </c:pt>
                <c:pt idx="505">
                  <c:v>-0.099658966064453</c:v>
                </c:pt>
                <c:pt idx="506">
                  <c:v>-0.10061264038086</c:v>
                </c:pt>
                <c:pt idx="507">
                  <c:v>-0.101566314697266</c:v>
                </c:pt>
                <c:pt idx="508">
                  <c:v>-0.102519989013672</c:v>
                </c:pt>
                <c:pt idx="509">
                  <c:v>-0.102043151855469</c:v>
                </c:pt>
                <c:pt idx="510">
                  <c:v>-0.101089477539063</c:v>
                </c:pt>
                <c:pt idx="511">
                  <c:v>-0.099658966064453</c:v>
                </c:pt>
                <c:pt idx="512">
                  <c:v>-0.098705291748047</c:v>
                </c:pt>
                <c:pt idx="513">
                  <c:v>-0.09918212890625</c:v>
                </c:pt>
                <c:pt idx="514">
                  <c:v>-0.100135803222656</c:v>
                </c:pt>
                <c:pt idx="515">
                  <c:v>-0.102043151855469</c:v>
                </c:pt>
                <c:pt idx="516">
                  <c:v>-0.104427337646485</c:v>
                </c:pt>
                <c:pt idx="517">
                  <c:v>-0.1068115234375</c:v>
                </c:pt>
                <c:pt idx="518">
                  <c:v>-0.10824203491211</c:v>
                </c:pt>
                <c:pt idx="519">
                  <c:v>-0.108718872070313</c:v>
                </c:pt>
                <c:pt idx="520">
                  <c:v>-0.108718872070313</c:v>
                </c:pt>
                <c:pt idx="521">
                  <c:v>-0.108718872070313</c:v>
                </c:pt>
                <c:pt idx="522">
                  <c:v>-0.109195709228516</c:v>
                </c:pt>
                <c:pt idx="523">
                  <c:v>-0.109672546386719</c:v>
                </c:pt>
                <c:pt idx="524">
                  <c:v>-0.109672546386719</c:v>
                </c:pt>
                <c:pt idx="525">
                  <c:v>-0.110149383544922</c:v>
                </c:pt>
                <c:pt idx="526">
                  <c:v>-0.110626220703125</c:v>
                </c:pt>
                <c:pt idx="527">
                  <c:v>-0.110626220703125</c:v>
                </c:pt>
                <c:pt idx="528">
                  <c:v>-0.110149383544922</c:v>
                </c:pt>
                <c:pt idx="529">
                  <c:v>-0.109672546386719</c:v>
                </c:pt>
                <c:pt idx="530">
                  <c:v>-0.110149383544922</c:v>
                </c:pt>
                <c:pt idx="531">
                  <c:v>-0.111103057861328</c:v>
                </c:pt>
                <c:pt idx="532">
                  <c:v>-0.111579895019531</c:v>
                </c:pt>
                <c:pt idx="533">
                  <c:v>-0.112533569335938</c:v>
                </c:pt>
                <c:pt idx="534">
                  <c:v>-0.113010406494141</c:v>
                </c:pt>
                <c:pt idx="535">
                  <c:v>-0.113487243652344</c:v>
                </c:pt>
                <c:pt idx="536">
                  <c:v>-0.113487243652344</c:v>
                </c:pt>
                <c:pt idx="537">
                  <c:v>-0.113010406494141</c:v>
                </c:pt>
                <c:pt idx="538">
                  <c:v>-0.112056732177735</c:v>
                </c:pt>
                <c:pt idx="539">
                  <c:v>-0.111579895019531</c:v>
                </c:pt>
                <c:pt idx="540">
                  <c:v>-0.111579895019531</c:v>
                </c:pt>
                <c:pt idx="541">
                  <c:v>-0.111579895019531</c:v>
                </c:pt>
                <c:pt idx="542">
                  <c:v>-0.112056732177735</c:v>
                </c:pt>
                <c:pt idx="543">
                  <c:v>-0.111579895019531</c:v>
                </c:pt>
                <c:pt idx="544">
                  <c:v>-0.110626220703125</c:v>
                </c:pt>
                <c:pt idx="545">
                  <c:v>-0.109672546386719</c:v>
                </c:pt>
                <c:pt idx="546">
                  <c:v>-0.108718872070313</c:v>
                </c:pt>
                <c:pt idx="547">
                  <c:v>-0.107765197753906</c:v>
                </c:pt>
                <c:pt idx="548">
                  <c:v>-0.1068115234375</c:v>
                </c:pt>
                <c:pt idx="549">
                  <c:v>-0.105857849121094</c:v>
                </c:pt>
                <c:pt idx="550">
                  <c:v>-0.105381011962891</c:v>
                </c:pt>
                <c:pt idx="551">
                  <c:v>-0.104427337646485</c:v>
                </c:pt>
                <c:pt idx="552">
                  <c:v>-0.103950500488281</c:v>
                </c:pt>
                <c:pt idx="553">
                  <c:v>-0.102996826171875</c:v>
                </c:pt>
                <c:pt idx="554">
                  <c:v>-0.101566314697266</c:v>
                </c:pt>
                <c:pt idx="555">
                  <c:v>-0.10061264038086</c:v>
                </c:pt>
                <c:pt idx="556">
                  <c:v>-0.100135803222656</c:v>
                </c:pt>
                <c:pt idx="557">
                  <c:v>-0.100135803222656</c:v>
                </c:pt>
                <c:pt idx="558">
                  <c:v>-0.10061264038086</c:v>
                </c:pt>
                <c:pt idx="559">
                  <c:v>-0.101566314697266</c:v>
                </c:pt>
                <c:pt idx="560">
                  <c:v>-0.102519989013672</c:v>
                </c:pt>
                <c:pt idx="561">
                  <c:v>-0.102996826171875</c:v>
                </c:pt>
                <c:pt idx="562">
                  <c:v>-0.103950500488281</c:v>
                </c:pt>
                <c:pt idx="563">
                  <c:v>-0.103950500488281</c:v>
                </c:pt>
                <c:pt idx="564">
                  <c:v>-0.102519989013672</c:v>
                </c:pt>
                <c:pt idx="565">
                  <c:v>-0.101089477539063</c:v>
                </c:pt>
                <c:pt idx="566">
                  <c:v>-0.10061264038086</c:v>
                </c:pt>
                <c:pt idx="567">
                  <c:v>-0.099658966064453</c:v>
                </c:pt>
                <c:pt idx="568">
                  <c:v>-0.097751617431641</c:v>
                </c:pt>
                <c:pt idx="569">
                  <c:v>-0.096321105957031</c:v>
                </c:pt>
                <c:pt idx="570">
                  <c:v>-0.094890594482422</c:v>
                </c:pt>
                <c:pt idx="571">
                  <c:v>-0.093936920166016</c:v>
                </c:pt>
                <c:pt idx="572">
                  <c:v>-0.092506408691406</c:v>
                </c:pt>
                <c:pt idx="573">
                  <c:v>-0.091075897216797</c:v>
                </c:pt>
                <c:pt idx="574">
                  <c:v>-0.090122222900391</c:v>
                </c:pt>
                <c:pt idx="575">
                  <c:v>-0.089645385742188</c:v>
                </c:pt>
                <c:pt idx="576">
                  <c:v>-0.089168548583984</c:v>
                </c:pt>
                <c:pt idx="577">
                  <c:v>-0.088214874267578</c:v>
                </c:pt>
                <c:pt idx="578">
                  <c:v>-0.087261199951172</c:v>
                </c:pt>
                <c:pt idx="579">
                  <c:v>-0.086784362792969</c:v>
                </c:pt>
                <c:pt idx="580">
                  <c:v>-0.086784362792969</c:v>
                </c:pt>
                <c:pt idx="581">
                  <c:v>-0.086784362792969</c:v>
                </c:pt>
                <c:pt idx="582">
                  <c:v>-0.087261199951172</c:v>
                </c:pt>
                <c:pt idx="583">
                  <c:v>-0.087738037109375</c:v>
                </c:pt>
                <c:pt idx="584">
                  <c:v>-0.088214874267578</c:v>
                </c:pt>
                <c:pt idx="585">
                  <c:v>-0.087738037109375</c:v>
                </c:pt>
                <c:pt idx="586">
                  <c:v>-0.086307525634766</c:v>
                </c:pt>
                <c:pt idx="587">
                  <c:v>-0.084877014160156</c:v>
                </c:pt>
                <c:pt idx="588">
                  <c:v>-0.083446502685547</c:v>
                </c:pt>
                <c:pt idx="589">
                  <c:v>-0.082492828369141</c:v>
                </c:pt>
                <c:pt idx="590">
                  <c:v>-0.081539154052734</c:v>
                </c:pt>
                <c:pt idx="591">
                  <c:v>-0.081539154052734</c:v>
                </c:pt>
                <c:pt idx="592">
                  <c:v>-0.082015991210938</c:v>
                </c:pt>
                <c:pt idx="593">
                  <c:v>-0.082969665527344</c:v>
                </c:pt>
                <c:pt idx="594">
                  <c:v>-0.08392333984375</c:v>
                </c:pt>
                <c:pt idx="595">
                  <c:v>-0.085353851318359</c:v>
                </c:pt>
                <c:pt idx="596">
                  <c:v>-0.085830688476563</c:v>
                </c:pt>
                <c:pt idx="597">
                  <c:v>-0.085353851318359</c:v>
                </c:pt>
                <c:pt idx="598">
                  <c:v>-0.084400177001953</c:v>
                </c:pt>
                <c:pt idx="599">
                  <c:v>-0.083446502685547</c:v>
                </c:pt>
                <c:pt idx="600">
                  <c:v>-0.082492828369141</c:v>
                </c:pt>
                <c:pt idx="601">
                  <c:v>-0.081062316894531</c:v>
                </c:pt>
                <c:pt idx="602">
                  <c:v>-0.080108642578125</c:v>
                </c:pt>
                <c:pt idx="603">
                  <c:v>-0.080108642578125</c:v>
                </c:pt>
                <c:pt idx="604">
                  <c:v>-0.080585479736328</c:v>
                </c:pt>
                <c:pt idx="605">
                  <c:v>-0.080108642578125</c:v>
                </c:pt>
                <c:pt idx="606">
                  <c:v>-0.079154968261719</c:v>
                </c:pt>
                <c:pt idx="607">
                  <c:v>-0.077724456787109</c:v>
                </c:pt>
                <c:pt idx="608">
                  <c:v>-0.075817108154297</c:v>
                </c:pt>
                <c:pt idx="609">
                  <c:v>-0.073909759521484</c:v>
                </c:pt>
                <c:pt idx="610">
                  <c:v>-0.072956085205078</c:v>
                </c:pt>
                <c:pt idx="611">
                  <c:v>-0.072479248046875</c:v>
                </c:pt>
                <c:pt idx="612">
                  <c:v>-0.072002410888672</c:v>
                </c:pt>
                <c:pt idx="613">
                  <c:v>-0.071048736572266</c:v>
                </c:pt>
                <c:pt idx="614">
                  <c:v>-0.069618225097656</c:v>
                </c:pt>
                <c:pt idx="615">
                  <c:v>-0.067234039306641</c:v>
                </c:pt>
                <c:pt idx="616">
                  <c:v>-0.064849853515625</c:v>
                </c:pt>
                <c:pt idx="617">
                  <c:v>-0.061988830566406</c:v>
                </c:pt>
                <c:pt idx="618">
                  <c:v>-0.060081481933594</c:v>
                </c:pt>
                <c:pt idx="619">
                  <c:v>-0.059127807617188</c:v>
                </c:pt>
                <c:pt idx="620">
                  <c:v>-0.058650970458984</c:v>
                </c:pt>
                <c:pt idx="621">
                  <c:v>-0.058650970458984</c:v>
                </c:pt>
                <c:pt idx="622">
                  <c:v>-0.058650970458984</c:v>
                </c:pt>
                <c:pt idx="623">
                  <c:v>-0.058174133300781</c:v>
                </c:pt>
                <c:pt idx="624">
                  <c:v>-0.057697296142578</c:v>
                </c:pt>
                <c:pt idx="625">
                  <c:v>-0.057697296142578</c:v>
                </c:pt>
                <c:pt idx="626">
                  <c:v>-0.057220458984375</c:v>
                </c:pt>
                <c:pt idx="627">
                  <c:v>-0.057220458984375</c:v>
                </c:pt>
                <c:pt idx="628">
                  <c:v>-0.056266784667969</c:v>
                </c:pt>
                <c:pt idx="629">
                  <c:v>-0.055313110351563</c:v>
                </c:pt>
                <c:pt idx="630">
                  <c:v>-0.054359436035156</c:v>
                </c:pt>
                <c:pt idx="631">
                  <c:v>-0.052452087402344</c:v>
                </c:pt>
                <c:pt idx="632">
                  <c:v>-0.051021575927734</c:v>
                </c:pt>
                <c:pt idx="633">
                  <c:v>-0.049591064453125</c:v>
                </c:pt>
                <c:pt idx="634">
                  <c:v>-0.049114227294922</c:v>
                </c:pt>
                <c:pt idx="635">
                  <c:v>-0.049114227294922</c:v>
                </c:pt>
                <c:pt idx="636">
                  <c:v>-0.050067901611328</c:v>
                </c:pt>
                <c:pt idx="637">
                  <c:v>-0.050544738769531</c:v>
                </c:pt>
                <c:pt idx="638">
                  <c:v>-0.051021575927734</c:v>
                </c:pt>
                <c:pt idx="639">
                  <c:v>-0.051498413085938</c:v>
                </c:pt>
                <c:pt idx="640">
                  <c:v>-0.051498413085938</c:v>
                </c:pt>
                <c:pt idx="641">
                  <c:v>-0.051021575927734</c:v>
                </c:pt>
                <c:pt idx="642">
                  <c:v>-0.050067901611328</c:v>
                </c:pt>
                <c:pt idx="643">
                  <c:v>-0.048637390136719</c:v>
                </c:pt>
                <c:pt idx="644">
                  <c:v>-0.047683715820313</c:v>
                </c:pt>
                <c:pt idx="645">
                  <c:v>-0.046730041503906</c:v>
                </c:pt>
                <c:pt idx="646">
                  <c:v>-0.0457763671875</c:v>
                </c:pt>
                <c:pt idx="647">
                  <c:v>-0.045299530029297</c:v>
                </c:pt>
                <c:pt idx="648">
                  <c:v>-0.044345855712891</c:v>
                </c:pt>
                <c:pt idx="649">
                  <c:v>-0.042915344238281</c:v>
                </c:pt>
                <c:pt idx="650">
                  <c:v>-0.041484832763672</c:v>
                </c:pt>
                <c:pt idx="651">
                  <c:v>-0.039577484130859</c:v>
                </c:pt>
                <c:pt idx="652">
                  <c:v>-0.03814697265625</c:v>
                </c:pt>
                <c:pt idx="653">
                  <c:v>-0.036716461181641</c:v>
                </c:pt>
                <c:pt idx="654">
                  <c:v>-0.035285949707031</c:v>
                </c:pt>
                <c:pt idx="655">
                  <c:v>-0.032901763916016</c:v>
                </c:pt>
                <c:pt idx="656">
                  <c:v>-0.030517578125</c:v>
                </c:pt>
                <c:pt idx="657">
                  <c:v>-0.026702880859375</c:v>
                </c:pt>
                <c:pt idx="658">
                  <c:v>-0.022411346435547</c:v>
                </c:pt>
                <c:pt idx="659">
                  <c:v>-0.018119812011719</c:v>
                </c:pt>
                <c:pt idx="660">
                  <c:v>-0.013828277587891</c:v>
                </c:pt>
                <c:pt idx="661">
                  <c:v>-0.010490417480469</c:v>
                </c:pt>
                <c:pt idx="662">
                  <c:v>-0.007152557373047</c:v>
                </c:pt>
                <c:pt idx="663">
                  <c:v>-0.003814697265625</c:v>
                </c:pt>
                <c:pt idx="664">
                  <c:v>-0.000476837158203</c:v>
                </c:pt>
                <c:pt idx="665">
                  <c:v>0.002384185791016</c:v>
                </c:pt>
                <c:pt idx="666">
                  <c:v>0.005245208740234</c:v>
                </c:pt>
                <c:pt idx="667">
                  <c:v>0.009059906005859</c:v>
                </c:pt>
                <c:pt idx="668">
                  <c:v>0.012397766113281</c:v>
                </c:pt>
                <c:pt idx="669">
                  <c:v>0.015735626220703</c:v>
                </c:pt>
                <c:pt idx="670">
                  <c:v>0.020503997802734</c:v>
                </c:pt>
                <c:pt idx="671">
                  <c:v>0.026226043701172</c:v>
                </c:pt>
                <c:pt idx="672">
                  <c:v>0.033378601074219</c:v>
                </c:pt>
                <c:pt idx="673">
                  <c:v>0.040531158447266</c:v>
                </c:pt>
                <c:pt idx="674">
                  <c:v>0.048637390136719</c:v>
                </c:pt>
                <c:pt idx="675">
                  <c:v>0.056266784667969</c:v>
                </c:pt>
                <c:pt idx="676">
                  <c:v>0.063896179199219</c:v>
                </c:pt>
                <c:pt idx="677">
                  <c:v>0.072002410888672</c:v>
                </c:pt>
                <c:pt idx="678">
                  <c:v>0.078678131103516</c:v>
                </c:pt>
                <c:pt idx="679">
                  <c:v>0.084877014160156</c:v>
                </c:pt>
                <c:pt idx="680">
                  <c:v>0.090599060058594</c:v>
                </c:pt>
                <c:pt idx="681">
                  <c:v>0.096321105957031</c:v>
                </c:pt>
                <c:pt idx="682">
                  <c:v>0.101089477539063</c:v>
                </c:pt>
                <c:pt idx="683">
                  <c:v>0.105857849121094</c:v>
                </c:pt>
                <c:pt idx="684">
                  <c:v>0.111579895019531</c:v>
                </c:pt>
                <c:pt idx="685">
                  <c:v>0.117778778076172</c:v>
                </c:pt>
                <c:pt idx="686">
                  <c:v>0.12350082397461</c:v>
                </c:pt>
                <c:pt idx="687">
                  <c:v>0.128746032714844</c:v>
                </c:pt>
                <c:pt idx="688">
                  <c:v>0.133514404296875</c:v>
                </c:pt>
                <c:pt idx="689">
                  <c:v>0.138282775878906</c:v>
                </c:pt>
                <c:pt idx="690">
                  <c:v>0.142097473144531</c:v>
                </c:pt>
                <c:pt idx="691">
                  <c:v>0.145912170410156</c:v>
                </c:pt>
                <c:pt idx="692">
                  <c:v>0.149726867675781</c:v>
                </c:pt>
                <c:pt idx="693">
                  <c:v>0.15401840209961</c:v>
                </c:pt>
                <c:pt idx="694">
                  <c:v>0.158786773681641</c:v>
                </c:pt>
                <c:pt idx="695">
                  <c:v>0.162601470947266</c:v>
                </c:pt>
                <c:pt idx="696">
                  <c:v>0.165939331054688</c:v>
                </c:pt>
                <c:pt idx="697">
                  <c:v>0.16927719116211</c:v>
                </c:pt>
                <c:pt idx="698">
                  <c:v>0.171661376953125</c:v>
                </c:pt>
                <c:pt idx="699">
                  <c:v>0.173568725585938</c:v>
                </c:pt>
                <c:pt idx="700">
                  <c:v>0.174522399902344</c:v>
                </c:pt>
                <c:pt idx="701">
                  <c:v>0.17547607421875</c:v>
                </c:pt>
                <c:pt idx="702">
                  <c:v>0.17690658569336</c:v>
                </c:pt>
                <c:pt idx="703">
                  <c:v>0.177383422851563</c:v>
                </c:pt>
                <c:pt idx="704">
                  <c:v>0.17690658569336</c:v>
                </c:pt>
                <c:pt idx="705">
                  <c:v>0.176429748535156</c:v>
                </c:pt>
                <c:pt idx="706">
                  <c:v>0.17547607421875</c:v>
                </c:pt>
                <c:pt idx="707">
                  <c:v>0.174045562744141</c:v>
                </c:pt>
                <c:pt idx="708">
                  <c:v>0.172138214111328</c:v>
                </c:pt>
                <c:pt idx="709">
                  <c:v>0.170230865478516</c:v>
                </c:pt>
                <c:pt idx="710">
                  <c:v>0.168800354003906</c:v>
                </c:pt>
                <c:pt idx="711">
                  <c:v>0.167369842529297</c:v>
                </c:pt>
                <c:pt idx="712">
                  <c:v>0.166416168212891</c:v>
                </c:pt>
                <c:pt idx="713">
                  <c:v>0.165462493896485</c:v>
                </c:pt>
                <c:pt idx="714">
                  <c:v>0.165462493896485</c:v>
                </c:pt>
                <c:pt idx="715">
                  <c:v>0.165462493896485</c:v>
                </c:pt>
                <c:pt idx="716">
                  <c:v>0.164985656738281</c:v>
                </c:pt>
                <c:pt idx="717">
                  <c:v>0.164508819580078</c:v>
                </c:pt>
                <c:pt idx="718">
                  <c:v>0.163555145263672</c:v>
                </c:pt>
                <c:pt idx="719">
                  <c:v>0.162601470947266</c:v>
                </c:pt>
                <c:pt idx="720">
                  <c:v>0.161170959472656</c:v>
                </c:pt>
                <c:pt idx="721">
                  <c:v>0.159740447998047</c:v>
                </c:pt>
                <c:pt idx="722">
                  <c:v>0.159263610839844</c:v>
                </c:pt>
                <c:pt idx="723">
                  <c:v>0.157356262207031</c:v>
                </c:pt>
                <c:pt idx="724">
                  <c:v>0.154972076416016</c:v>
                </c:pt>
                <c:pt idx="725">
                  <c:v>0.151157379150391</c:v>
                </c:pt>
                <c:pt idx="726">
                  <c:v>0.147342681884766</c:v>
                </c:pt>
                <c:pt idx="727">
                  <c:v>0.143051147460938</c:v>
                </c:pt>
                <c:pt idx="728">
                  <c:v>0.139236450195313</c:v>
                </c:pt>
                <c:pt idx="729">
                  <c:v>0.136852264404297</c:v>
                </c:pt>
                <c:pt idx="730">
                  <c:v>0.135421752929688</c:v>
                </c:pt>
                <c:pt idx="731">
                  <c:v>0.136852264404297</c:v>
                </c:pt>
                <c:pt idx="732">
                  <c:v>0.139713287353516</c:v>
                </c:pt>
                <c:pt idx="733">
                  <c:v>0.143527984619141</c:v>
                </c:pt>
                <c:pt idx="734">
                  <c:v>0.147342681884766</c:v>
                </c:pt>
                <c:pt idx="735">
                  <c:v>0.149726867675781</c:v>
                </c:pt>
                <c:pt idx="736">
                  <c:v>0.149250030517578</c:v>
                </c:pt>
                <c:pt idx="737">
                  <c:v>0.145912170410156</c:v>
                </c:pt>
                <c:pt idx="738">
                  <c:v>0.139713287353516</c:v>
                </c:pt>
                <c:pt idx="739">
                  <c:v>0.131607055664063</c:v>
                </c:pt>
                <c:pt idx="740">
                  <c:v>0.1220703125</c:v>
                </c:pt>
                <c:pt idx="741">
                  <c:v>0.111579895019531</c:v>
                </c:pt>
                <c:pt idx="742">
                  <c:v>0.10061264038086</c:v>
                </c:pt>
                <c:pt idx="743">
                  <c:v>0.091552734375</c:v>
                </c:pt>
                <c:pt idx="744">
                  <c:v>0.084877014160156</c:v>
                </c:pt>
                <c:pt idx="745">
                  <c:v>0.081062316894531</c:v>
                </c:pt>
                <c:pt idx="746">
                  <c:v>0.080585479736328</c:v>
                </c:pt>
                <c:pt idx="747">
                  <c:v>0.082969665527344</c:v>
                </c:pt>
                <c:pt idx="748">
                  <c:v>0.088691711425781</c:v>
                </c:pt>
                <c:pt idx="749">
                  <c:v>0.096321105957031</c:v>
                </c:pt>
                <c:pt idx="750">
                  <c:v>0.102996826171875</c:v>
                </c:pt>
                <c:pt idx="751">
                  <c:v>0.108718872070313</c:v>
                </c:pt>
                <c:pt idx="752">
                  <c:v>0.113010406494141</c:v>
                </c:pt>
                <c:pt idx="753">
                  <c:v>0.116825103759766</c:v>
                </c:pt>
                <c:pt idx="754">
                  <c:v>0.118732452392578</c:v>
                </c:pt>
                <c:pt idx="755">
                  <c:v>0.119209289550781</c:v>
                </c:pt>
                <c:pt idx="756">
                  <c:v>0.117301940917969</c:v>
                </c:pt>
                <c:pt idx="757">
                  <c:v>0.11444091796875</c:v>
                </c:pt>
                <c:pt idx="758">
                  <c:v>0.111579895019531</c:v>
                </c:pt>
                <c:pt idx="759">
                  <c:v>0.110149383544922</c:v>
                </c:pt>
                <c:pt idx="760">
                  <c:v>0.110149383544922</c:v>
                </c:pt>
                <c:pt idx="761">
                  <c:v>0.111579895019531</c:v>
                </c:pt>
                <c:pt idx="762">
                  <c:v>0.115394592285156</c:v>
                </c:pt>
                <c:pt idx="763">
                  <c:v>0.1220703125</c:v>
                </c:pt>
                <c:pt idx="764">
                  <c:v>0.131607055664063</c:v>
                </c:pt>
                <c:pt idx="765">
                  <c:v>0.14495849609375</c:v>
                </c:pt>
                <c:pt idx="766">
                  <c:v>0.168800354003906</c:v>
                </c:pt>
                <c:pt idx="767">
                  <c:v>0.211238861083985</c:v>
                </c:pt>
                <c:pt idx="768">
                  <c:v>0.271797180175781</c:v>
                </c:pt>
                <c:pt idx="769">
                  <c:v>0.335216522216797</c:v>
                </c:pt>
                <c:pt idx="770">
                  <c:v>0.38290023803711</c:v>
                </c:pt>
                <c:pt idx="771">
                  <c:v>0.406742095947266</c:v>
                </c:pt>
                <c:pt idx="772">
                  <c:v>0.404834747314453</c:v>
                </c:pt>
                <c:pt idx="773">
                  <c:v>0.374794006347656</c:v>
                </c:pt>
                <c:pt idx="774">
                  <c:v>0.321388244628906</c:v>
                </c:pt>
                <c:pt idx="775">
                  <c:v>0.259876251220703</c:v>
                </c:pt>
                <c:pt idx="776">
                  <c:v>0.209331512451172</c:v>
                </c:pt>
                <c:pt idx="777">
                  <c:v>0.179290771484375</c:v>
                </c:pt>
                <c:pt idx="778">
                  <c:v>0.164508819580078</c:v>
                </c:pt>
                <c:pt idx="779">
                  <c:v>0.158786773681641</c:v>
                </c:pt>
                <c:pt idx="780">
                  <c:v>0.157356262207031</c:v>
                </c:pt>
                <c:pt idx="781">
                  <c:v>0.161170959472656</c:v>
                </c:pt>
                <c:pt idx="782">
                  <c:v>0.184059143066406</c:v>
                </c:pt>
                <c:pt idx="783">
                  <c:v>0.247478485107422</c:v>
                </c:pt>
                <c:pt idx="784">
                  <c:v>0.359058380126953</c:v>
                </c:pt>
                <c:pt idx="785">
                  <c:v>0.494956970214844</c:v>
                </c:pt>
                <c:pt idx="786">
                  <c:v>0.616550445556641</c:v>
                </c:pt>
                <c:pt idx="787">
                  <c:v>0.696182250976563</c:v>
                </c:pt>
                <c:pt idx="788">
                  <c:v>0.723361968994141</c:v>
                </c:pt>
                <c:pt idx="789">
                  <c:v>0.689506530761719</c:v>
                </c:pt>
                <c:pt idx="790">
                  <c:v>0.597476959228516</c:v>
                </c:pt>
                <c:pt idx="791">
                  <c:v>0.474929809570313</c:v>
                </c:pt>
                <c:pt idx="792">
                  <c:v>0.363349914550781</c:v>
                </c:pt>
                <c:pt idx="793">
                  <c:v>0.288486480712891</c:v>
                </c:pt>
                <c:pt idx="794">
                  <c:v>0.247001647949219</c:v>
                </c:pt>
                <c:pt idx="795">
                  <c:v>0.224113464355469</c:v>
                </c:pt>
                <c:pt idx="796">
                  <c:v>0.212192535400391</c:v>
                </c:pt>
                <c:pt idx="797">
                  <c:v>0.216484069824219</c:v>
                </c:pt>
                <c:pt idx="798">
                  <c:v>0.250816345214844</c:v>
                </c:pt>
                <c:pt idx="799">
                  <c:v>0.321388244628906</c:v>
                </c:pt>
                <c:pt idx="800">
                  <c:v>0.413894653320313</c:v>
                </c:pt>
                <c:pt idx="801">
                  <c:v>0.502109527587891</c:v>
                </c:pt>
                <c:pt idx="802">
                  <c:v>0.565052032470703</c:v>
                </c:pt>
                <c:pt idx="803">
                  <c:v>0.591754913330078</c:v>
                </c:pt>
                <c:pt idx="804">
                  <c:v>0.575542449951172</c:v>
                </c:pt>
                <c:pt idx="805">
                  <c:v>0.516414642333985</c:v>
                </c:pt>
                <c:pt idx="806">
                  <c:v>0.432968139648438</c:v>
                </c:pt>
                <c:pt idx="807">
                  <c:v>0.35238265991211</c:v>
                </c:pt>
                <c:pt idx="808">
                  <c:v>0.293731689453125</c:v>
                </c:pt>
                <c:pt idx="809">
                  <c:v>0.2593994140625</c:v>
                </c:pt>
                <c:pt idx="810">
                  <c:v>0.240802764892578</c:v>
                </c:pt>
                <c:pt idx="811">
                  <c:v>0.233173370361328</c:v>
                </c:pt>
                <c:pt idx="812">
                  <c:v>0.238418579101563</c:v>
                </c:pt>
                <c:pt idx="813">
                  <c:v>0.259876251220703</c:v>
                </c:pt>
                <c:pt idx="814">
                  <c:v>0.295639038085938</c:v>
                </c:pt>
                <c:pt idx="815">
                  <c:v>0.335693359375</c:v>
                </c:pt>
                <c:pt idx="816">
                  <c:v>0.370025634765625</c:v>
                </c:pt>
                <c:pt idx="817">
                  <c:v>0.391483306884766</c:v>
                </c:pt>
                <c:pt idx="818">
                  <c:v>0.395774841308594</c:v>
                </c:pt>
                <c:pt idx="819">
                  <c:v>0.380516052246094</c:v>
                </c:pt>
                <c:pt idx="820">
                  <c:v>0.350475311279297</c:v>
                </c:pt>
                <c:pt idx="821">
                  <c:v>0.316619873046875</c:v>
                </c:pt>
                <c:pt idx="822">
                  <c:v>0.288963317871094</c:v>
                </c:pt>
                <c:pt idx="823">
                  <c:v>0.271797180175781</c:v>
                </c:pt>
                <c:pt idx="824">
                  <c:v>0.262737274169922</c:v>
                </c:pt>
                <c:pt idx="825">
                  <c:v>0.258922576904297</c:v>
                </c:pt>
                <c:pt idx="826">
                  <c:v>0.257968902587891</c:v>
                </c:pt>
                <c:pt idx="827">
                  <c:v>0.258922576904297</c:v>
                </c:pt>
                <c:pt idx="828">
                  <c:v>0.261783599853516</c:v>
                </c:pt>
                <c:pt idx="829">
                  <c:v>0.266075134277344</c:v>
                </c:pt>
                <c:pt idx="830">
                  <c:v>0.271320343017578</c:v>
                </c:pt>
                <c:pt idx="831">
                  <c:v>0.277519226074219</c:v>
                </c:pt>
                <c:pt idx="832">
                  <c:v>0.285148620605469</c:v>
                </c:pt>
                <c:pt idx="833">
                  <c:v>0.292301177978516</c:v>
                </c:pt>
                <c:pt idx="834">
                  <c:v>0.299930572509766</c:v>
                </c:pt>
                <c:pt idx="835">
                  <c:v>0.30660629272461</c:v>
                </c:pt>
                <c:pt idx="836">
                  <c:v>0.313282012939453</c:v>
                </c:pt>
                <c:pt idx="837">
                  <c:v>0.319957733154297</c:v>
                </c:pt>
                <c:pt idx="838">
                  <c:v>0.326633453369141</c:v>
                </c:pt>
                <c:pt idx="839">
                  <c:v>0.331878662109375</c:v>
                </c:pt>
                <c:pt idx="840">
                  <c:v>0.337600708007813</c:v>
                </c:pt>
                <c:pt idx="841">
                  <c:v>0.343799591064453</c:v>
                </c:pt>
                <c:pt idx="842">
                  <c:v>0.350475311279297</c:v>
                </c:pt>
                <c:pt idx="843">
                  <c:v>0.357627868652344</c:v>
                </c:pt>
                <c:pt idx="844">
                  <c:v>0.364780426025391</c:v>
                </c:pt>
                <c:pt idx="845">
                  <c:v>0.372886657714844</c:v>
                </c:pt>
                <c:pt idx="846">
                  <c:v>0.380992889404297</c:v>
                </c:pt>
                <c:pt idx="847">
                  <c:v>0.388622283935547</c:v>
                </c:pt>
                <c:pt idx="848">
                  <c:v>0.396251678466797</c:v>
                </c:pt>
                <c:pt idx="849">
                  <c:v>0.402927398681641</c:v>
                </c:pt>
                <c:pt idx="850">
                  <c:v>0.409603118896485</c:v>
                </c:pt>
                <c:pt idx="851">
                  <c:v>0.415802001953125</c:v>
                </c:pt>
                <c:pt idx="852">
                  <c:v>0.422477722167969</c:v>
                </c:pt>
                <c:pt idx="853">
                  <c:v>0.429630279541016</c:v>
                </c:pt>
                <c:pt idx="854">
                  <c:v>0.437736511230469</c:v>
                </c:pt>
                <c:pt idx="855">
                  <c:v>0.446319580078125</c:v>
                </c:pt>
                <c:pt idx="856">
                  <c:v>0.456333160400391</c:v>
                </c:pt>
                <c:pt idx="857">
                  <c:v>0.466346740722656</c:v>
                </c:pt>
                <c:pt idx="858">
                  <c:v>0.475406646728516</c:v>
                </c:pt>
                <c:pt idx="859">
                  <c:v>0.483512878417969</c:v>
                </c:pt>
                <c:pt idx="860">
                  <c:v>0.490665435791016</c:v>
                </c:pt>
                <c:pt idx="861">
                  <c:v>0.49734115600586</c:v>
                </c:pt>
                <c:pt idx="862">
                  <c:v>0.504016876220703</c:v>
                </c:pt>
                <c:pt idx="863">
                  <c:v>0.511646270751953</c:v>
                </c:pt>
                <c:pt idx="864">
                  <c:v>0.521659851074219</c:v>
                </c:pt>
                <c:pt idx="865">
                  <c:v>0.53548812866211</c:v>
                </c:pt>
                <c:pt idx="866">
                  <c:v>0.551700592041016</c:v>
                </c:pt>
                <c:pt idx="867">
                  <c:v>0.569343566894532</c:v>
                </c:pt>
                <c:pt idx="868">
                  <c:v>0.586986541748047</c:v>
                </c:pt>
                <c:pt idx="869">
                  <c:v>0.603675842285157</c:v>
                </c:pt>
                <c:pt idx="870">
                  <c:v>0.61798095703125</c:v>
                </c:pt>
                <c:pt idx="871">
                  <c:v>0.629901885986328</c:v>
                </c:pt>
                <c:pt idx="872">
                  <c:v>0.639438629150391</c:v>
                </c:pt>
                <c:pt idx="873">
                  <c:v>0.649452209472657</c:v>
                </c:pt>
                <c:pt idx="874">
                  <c:v>0.660896301269532</c:v>
                </c:pt>
                <c:pt idx="875">
                  <c:v>0.673770904541016</c:v>
                </c:pt>
                <c:pt idx="876">
                  <c:v>0.685691833496094</c:v>
                </c:pt>
                <c:pt idx="877">
                  <c:v>0.696182250976563</c:v>
                </c:pt>
                <c:pt idx="878">
                  <c:v>0.705718994140625</c:v>
                </c:pt>
                <c:pt idx="879">
                  <c:v>0.712871551513672</c:v>
                </c:pt>
                <c:pt idx="880">
                  <c:v>0.718116760253907</c:v>
                </c:pt>
                <c:pt idx="881">
                  <c:v>0.722408294677735</c:v>
                </c:pt>
                <c:pt idx="882">
                  <c:v>0.727176666259766</c:v>
                </c:pt>
                <c:pt idx="883">
                  <c:v>0.73385238647461</c:v>
                </c:pt>
                <c:pt idx="884">
                  <c:v>0.741004943847657</c:v>
                </c:pt>
                <c:pt idx="885">
                  <c:v>0.74911117553711</c:v>
                </c:pt>
                <c:pt idx="886">
                  <c:v>0.757694244384766</c:v>
                </c:pt>
                <c:pt idx="887">
                  <c:v>0.767707824707032</c:v>
                </c:pt>
                <c:pt idx="888">
                  <c:v>0.777721405029297</c:v>
                </c:pt>
                <c:pt idx="889">
                  <c:v>0.788688659667969</c:v>
                </c:pt>
                <c:pt idx="890">
                  <c:v>0.800609588623047</c:v>
                </c:pt>
                <c:pt idx="891">
                  <c:v>0.813484191894531</c:v>
                </c:pt>
                <c:pt idx="892">
                  <c:v>0.826835632324219</c:v>
                </c:pt>
                <c:pt idx="893">
                  <c:v>0.840187072753906</c:v>
                </c:pt>
                <c:pt idx="894">
                  <c:v>0.853061676025391</c:v>
                </c:pt>
                <c:pt idx="895">
                  <c:v>0.866413116455078</c:v>
                </c:pt>
                <c:pt idx="896">
                  <c:v>0.879287719726563</c:v>
                </c:pt>
                <c:pt idx="897">
                  <c:v>0.89263916015625</c:v>
                </c:pt>
                <c:pt idx="898">
                  <c:v>0.906467437744141</c:v>
                </c:pt>
                <c:pt idx="899">
                  <c:v>0.921249389648438</c:v>
                </c:pt>
                <c:pt idx="900">
                  <c:v>0.937461853027344</c:v>
                </c:pt>
                <c:pt idx="901">
                  <c:v>0.956535339355469</c:v>
                </c:pt>
                <c:pt idx="902">
                  <c:v>0.97799301147461</c:v>
                </c:pt>
                <c:pt idx="903">
                  <c:v>1.00135803222656</c:v>
                </c:pt>
                <c:pt idx="904">
                  <c:v>1.02281570434571</c:v>
                </c:pt>
                <c:pt idx="905">
                  <c:v>1.04141235351563</c:v>
                </c:pt>
                <c:pt idx="906">
                  <c:v>1.05714797973633</c:v>
                </c:pt>
                <c:pt idx="907">
                  <c:v>1.06906890869141</c:v>
                </c:pt>
                <c:pt idx="908">
                  <c:v>1.07717514038086</c:v>
                </c:pt>
                <c:pt idx="909">
                  <c:v>1.08432769775391</c:v>
                </c:pt>
                <c:pt idx="910">
                  <c:v>1.09386444091797</c:v>
                </c:pt>
                <c:pt idx="911">
                  <c:v>1.10864639282227</c:v>
                </c:pt>
                <c:pt idx="912">
                  <c:v>1.12771987915039</c:v>
                </c:pt>
                <c:pt idx="913">
                  <c:v>1.15013122558594</c:v>
                </c:pt>
                <c:pt idx="914">
                  <c:v>1.1749267578125</c:v>
                </c:pt>
                <c:pt idx="915">
                  <c:v>1.20019912719727</c:v>
                </c:pt>
                <c:pt idx="916">
                  <c:v>1.22308731079102</c:v>
                </c:pt>
                <c:pt idx="917">
                  <c:v>1.24168395996094</c:v>
                </c:pt>
                <c:pt idx="918">
                  <c:v>1.25694274902344</c:v>
                </c:pt>
                <c:pt idx="919">
                  <c:v>1.27029418945313</c:v>
                </c:pt>
                <c:pt idx="920">
                  <c:v>1.28173828125</c:v>
                </c:pt>
                <c:pt idx="921">
                  <c:v>1.29318237304688</c:v>
                </c:pt>
                <c:pt idx="922">
                  <c:v>1.30558013916016</c:v>
                </c:pt>
                <c:pt idx="923">
                  <c:v>1.31988525390625</c:v>
                </c:pt>
                <c:pt idx="924">
                  <c:v>1.33514404296875</c:v>
                </c:pt>
                <c:pt idx="925">
                  <c:v>1.35183334350586</c:v>
                </c:pt>
                <c:pt idx="926">
                  <c:v>1.36995315551758</c:v>
                </c:pt>
                <c:pt idx="927">
                  <c:v>1.3885498046875</c:v>
                </c:pt>
                <c:pt idx="928">
                  <c:v>1.407623291015629</c:v>
                </c:pt>
                <c:pt idx="929">
                  <c:v>1.42765045166016</c:v>
                </c:pt>
                <c:pt idx="930">
                  <c:v>1.447677612304689</c:v>
                </c:pt>
                <c:pt idx="931">
                  <c:v>1.46722793579102</c:v>
                </c:pt>
                <c:pt idx="932">
                  <c:v>1.48582458496094</c:v>
                </c:pt>
                <c:pt idx="933">
                  <c:v>1.50394439697266</c:v>
                </c:pt>
                <c:pt idx="934">
                  <c:v>1.52111053466797</c:v>
                </c:pt>
                <c:pt idx="935">
                  <c:v>1.53732299804688</c:v>
                </c:pt>
                <c:pt idx="936">
                  <c:v>1.55353546142578</c:v>
                </c:pt>
                <c:pt idx="937">
                  <c:v>1.56974792480469</c:v>
                </c:pt>
                <c:pt idx="938">
                  <c:v>1.58739089965821</c:v>
                </c:pt>
                <c:pt idx="939">
                  <c:v>1.60598754882813</c:v>
                </c:pt>
                <c:pt idx="940">
                  <c:v>1.62649154663086</c:v>
                </c:pt>
                <c:pt idx="941">
                  <c:v>1.64890289306641</c:v>
                </c:pt>
                <c:pt idx="942">
                  <c:v>1.67226791381836</c:v>
                </c:pt>
                <c:pt idx="943">
                  <c:v>1.69706344604492</c:v>
                </c:pt>
                <c:pt idx="944">
                  <c:v>1.72185897827149</c:v>
                </c:pt>
                <c:pt idx="945">
                  <c:v>1.74474716186524</c:v>
                </c:pt>
                <c:pt idx="946">
                  <c:v>1.76477432250977</c:v>
                </c:pt>
                <c:pt idx="947">
                  <c:v>1.78146362304688</c:v>
                </c:pt>
                <c:pt idx="948">
                  <c:v>1.79433822631836</c:v>
                </c:pt>
                <c:pt idx="949">
                  <c:v>1.80292129516602</c:v>
                </c:pt>
                <c:pt idx="950">
                  <c:v>1.80864334106446</c:v>
                </c:pt>
                <c:pt idx="951">
                  <c:v>1.81245803833008</c:v>
                </c:pt>
                <c:pt idx="952">
                  <c:v>1.8153190612793</c:v>
                </c:pt>
                <c:pt idx="953">
                  <c:v>1.81913375854492</c:v>
                </c:pt>
                <c:pt idx="954">
                  <c:v>1.82294845581055</c:v>
                </c:pt>
                <c:pt idx="955">
                  <c:v>1.82771682739258</c:v>
                </c:pt>
                <c:pt idx="956">
                  <c:v>1.83248519897461</c:v>
                </c:pt>
                <c:pt idx="957">
                  <c:v>1.83868408203125</c:v>
                </c:pt>
                <c:pt idx="958">
                  <c:v>1.84488296508789</c:v>
                </c:pt>
                <c:pt idx="959">
                  <c:v>1.85060501098633</c:v>
                </c:pt>
                <c:pt idx="960">
                  <c:v>1.85632705688477</c:v>
                </c:pt>
                <c:pt idx="961">
                  <c:v>1.86252593994141</c:v>
                </c:pt>
                <c:pt idx="962">
                  <c:v>1.86920166015625</c:v>
                </c:pt>
                <c:pt idx="963">
                  <c:v>1.87540054321289</c:v>
                </c:pt>
                <c:pt idx="964">
                  <c:v>1.87969207763672</c:v>
                </c:pt>
                <c:pt idx="965">
                  <c:v>1.88350677490235</c:v>
                </c:pt>
                <c:pt idx="966">
                  <c:v>1.88589096069336</c:v>
                </c:pt>
                <c:pt idx="967">
                  <c:v>1.88827514648438</c:v>
                </c:pt>
                <c:pt idx="968">
                  <c:v>1.88922882080078</c:v>
                </c:pt>
                <c:pt idx="969">
                  <c:v>1.88922882080078</c:v>
                </c:pt>
                <c:pt idx="970">
                  <c:v>1.88922882080078</c:v>
                </c:pt>
                <c:pt idx="971">
                  <c:v>1.89018249511719</c:v>
                </c:pt>
                <c:pt idx="972">
                  <c:v>1.89208984375</c:v>
                </c:pt>
                <c:pt idx="973">
                  <c:v>1.89495086669922</c:v>
                </c:pt>
                <c:pt idx="974">
                  <c:v>1.89924240112305</c:v>
                </c:pt>
                <c:pt idx="975">
                  <c:v>1.9073486328125</c:v>
                </c:pt>
                <c:pt idx="976">
                  <c:v>1.92403793334961</c:v>
                </c:pt>
                <c:pt idx="977">
                  <c:v>1.95932388305664</c:v>
                </c:pt>
                <c:pt idx="978">
                  <c:v>2.02322006225586</c:v>
                </c:pt>
                <c:pt idx="979">
                  <c:v>2.11858749389649</c:v>
                </c:pt>
                <c:pt idx="980">
                  <c:v>2.23302841186524</c:v>
                </c:pt>
                <c:pt idx="981">
                  <c:v>2.34270095825196</c:v>
                </c:pt>
                <c:pt idx="982">
                  <c:v>2.422809600830079</c:v>
                </c:pt>
                <c:pt idx="983">
                  <c:v>2.45714187622071</c:v>
                </c:pt>
                <c:pt idx="984">
                  <c:v>2.43949890136719</c:v>
                </c:pt>
                <c:pt idx="985">
                  <c:v>2.37512588500977</c:v>
                </c:pt>
                <c:pt idx="986">
                  <c:v>2.28118896484375</c:v>
                </c:pt>
                <c:pt idx="987">
                  <c:v>2.18486785888672</c:v>
                </c:pt>
                <c:pt idx="988">
                  <c:v>2.10618972778321</c:v>
                </c:pt>
                <c:pt idx="989">
                  <c:v>2.05278396606446</c:v>
                </c:pt>
                <c:pt idx="990">
                  <c:v>2.02131271362305</c:v>
                </c:pt>
                <c:pt idx="991">
                  <c:v>2.00462341308594</c:v>
                </c:pt>
                <c:pt idx="992">
                  <c:v>1.99508666992188</c:v>
                </c:pt>
                <c:pt idx="993">
                  <c:v>1.98984146118164</c:v>
                </c:pt>
                <c:pt idx="994">
                  <c:v>1.98745727539063</c:v>
                </c:pt>
                <c:pt idx="995">
                  <c:v>1.99079513549805</c:v>
                </c:pt>
                <c:pt idx="996">
                  <c:v>2.00557708740235</c:v>
                </c:pt>
                <c:pt idx="997">
                  <c:v>2.04086303710938</c:v>
                </c:pt>
                <c:pt idx="998">
                  <c:v>2.10666656494141</c:v>
                </c:pt>
                <c:pt idx="999">
                  <c:v>2.21014022827149</c:v>
                </c:pt>
                <c:pt idx="1000">
                  <c:v>2.3488998413086</c:v>
                </c:pt>
                <c:pt idx="1001">
                  <c:v>2.51102447509766</c:v>
                </c:pt>
                <c:pt idx="1002">
                  <c:v>2.68030166625977</c:v>
                </c:pt>
                <c:pt idx="1003">
                  <c:v>2.838134765625</c:v>
                </c:pt>
                <c:pt idx="1004">
                  <c:v>2.969264984130858</c:v>
                </c:pt>
                <c:pt idx="1005">
                  <c:v>3.06224822998047</c:v>
                </c:pt>
                <c:pt idx="1006">
                  <c:v>3.1123161315918</c:v>
                </c:pt>
                <c:pt idx="1007">
                  <c:v>3.117084503173829</c:v>
                </c:pt>
                <c:pt idx="1008">
                  <c:v>3.07703018188477</c:v>
                </c:pt>
                <c:pt idx="1009">
                  <c:v>2.99549102783203</c:v>
                </c:pt>
                <c:pt idx="1010">
                  <c:v>2.88152694702149</c:v>
                </c:pt>
                <c:pt idx="1011">
                  <c:v>2.74658203125</c:v>
                </c:pt>
                <c:pt idx="1012">
                  <c:v>2.60496139526367</c:v>
                </c:pt>
                <c:pt idx="1013">
                  <c:v>2.471923828125</c:v>
                </c:pt>
                <c:pt idx="1014">
                  <c:v>2.36034393310547</c:v>
                </c:pt>
                <c:pt idx="1015">
                  <c:v>2.27642059326172</c:v>
                </c:pt>
                <c:pt idx="1016">
                  <c:v>2.21776962280274</c:v>
                </c:pt>
                <c:pt idx="1017">
                  <c:v>2.17723846435547</c:v>
                </c:pt>
                <c:pt idx="1018">
                  <c:v>2.14719772338867</c:v>
                </c:pt>
                <c:pt idx="1019">
                  <c:v>2.12383270263672</c:v>
                </c:pt>
                <c:pt idx="1020">
                  <c:v>2.10428237915039</c:v>
                </c:pt>
                <c:pt idx="1021">
                  <c:v>2.08806991577149</c:v>
                </c:pt>
                <c:pt idx="1022">
                  <c:v>2.0747184753418</c:v>
                </c:pt>
                <c:pt idx="1023">
                  <c:v>2.06518173217774</c:v>
                </c:pt>
                <c:pt idx="1024">
                  <c:v>2.0594596862793</c:v>
                </c:pt>
                <c:pt idx="1025">
                  <c:v>2.05755233764649</c:v>
                </c:pt>
                <c:pt idx="1026">
                  <c:v>2.05755233764649</c:v>
                </c:pt>
                <c:pt idx="1027">
                  <c:v>2.05802917480469</c:v>
                </c:pt>
                <c:pt idx="1028">
                  <c:v>2.0599365234375</c:v>
                </c:pt>
                <c:pt idx="1029">
                  <c:v>2.06470489501953</c:v>
                </c:pt>
                <c:pt idx="1030">
                  <c:v>2.08330154418946</c:v>
                </c:pt>
                <c:pt idx="1031">
                  <c:v>2.16054916381836</c:v>
                </c:pt>
                <c:pt idx="1032">
                  <c:v>2.47716903686524</c:v>
                </c:pt>
                <c:pt idx="1033">
                  <c:v>3.68213653564453</c:v>
                </c:pt>
                <c:pt idx="1034">
                  <c:v>7.72333145141602</c:v>
                </c:pt>
                <c:pt idx="1035">
                  <c:v>18.8617706298828</c:v>
                </c:pt>
                <c:pt idx="1036">
                  <c:v>42.9344177246094</c:v>
                </c:pt>
                <c:pt idx="1037">
                  <c:v>83.03737640380858</c:v>
                </c:pt>
                <c:pt idx="1038">
                  <c:v>134.595394134522</c:v>
                </c:pt>
                <c:pt idx="1039">
                  <c:v>185.847282409668</c:v>
                </c:pt>
                <c:pt idx="1040">
                  <c:v>224.053382873535</c:v>
                </c:pt>
                <c:pt idx="1041">
                  <c:v>240.7741546630859</c:v>
                </c:pt>
                <c:pt idx="1042">
                  <c:v>232.463836669922</c:v>
                </c:pt>
                <c:pt idx="1043">
                  <c:v>200.506210327149</c:v>
                </c:pt>
                <c:pt idx="1044">
                  <c:v>152.884483337403</c:v>
                </c:pt>
                <c:pt idx="1045">
                  <c:v>102.747440338135</c:v>
                </c:pt>
                <c:pt idx="1046">
                  <c:v>61.88058853149411</c:v>
                </c:pt>
                <c:pt idx="1047">
                  <c:v>34.9245071411133</c:v>
                </c:pt>
                <c:pt idx="1048">
                  <c:v>19.79255676269529</c:v>
                </c:pt>
                <c:pt idx="1049">
                  <c:v>12.0654106140137</c:v>
                </c:pt>
                <c:pt idx="1050">
                  <c:v>8.207798004150376</c:v>
                </c:pt>
                <c:pt idx="1051">
                  <c:v>6.21128082275391</c:v>
                </c:pt>
                <c:pt idx="1052">
                  <c:v>5.097866058349608</c:v>
                </c:pt>
                <c:pt idx="1053">
                  <c:v>4.41694259643555</c:v>
                </c:pt>
                <c:pt idx="1054">
                  <c:v>3.96013259887696</c:v>
                </c:pt>
                <c:pt idx="1055">
                  <c:v>3.630638122558599</c:v>
                </c:pt>
                <c:pt idx="1056">
                  <c:v>3.38125228881836</c:v>
                </c:pt>
                <c:pt idx="1057">
                  <c:v>3.18670272827149</c:v>
                </c:pt>
                <c:pt idx="1058">
                  <c:v>3.03220748901366</c:v>
                </c:pt>
                <c:pt idx="1059">
                  <c:v>2.90870666503906</c:v>
                </c:pt>
                <c:pt idx="1060">
                  <c:v>2.8071403503418</c:v>
                </c:pt>
                <c:pt idx="1061">
                  <c:v>2.72178649902344</c:v>
                </c:pt>
                <c:pt idx="1062">
                  <c:v>2.64787673950196</c:v>
                </c:pt>
                <c:pt idx="1063">
                  <c:v>2.58255004882813</c:v>
                </c:pt>
                <c:pt idx="1064">
                  <c:v>2.52580642700196</c:v>
                </c:pt>
                <c:pt idx="1065">
                  <c:v>2.47478485107422</c:v>
                </c:pt>
                <c:pt idx="1066">
                  <c:v>2.429008483886717</c:v>
                </c:pt>
                <c:pt idx="1067">
                  <c:v>2.38752365112305</c:v>
                </c:pt>
                <c:pt idx="1068">
                  <c:v>2.350807189941408</c:v>
                </c:pt>
                <c:pt idx="1069">
                  <c:v>2.318382263183599</c:v>
                </c:pt>
                <c:pt idx="1070">
                  <c:v>2.289295196533208</c:v>
                </c:pt>
                <c:pt idx="1071">
                  <c:v>2.26402282714844</c:v>
                </c:pt>
                <c:pt idx="1072">
                  <c:v>2.2420883178711</c:v>
                </c:pt>
                <c:pt idx="1073">
                  <c:v>2.22206115722656</c:v>
                </c:pt>
                <c:pt idx="1074">
                  <c:v>2.20298767089844</c:v>
                </c:pt>
                <c:pt idx="1075">
                  <c:v>2.18534469604492</c:v>
                </c:pt>
                <c:pt idx="1076">
                  <c:v>2.16913223266602</c:v>
                </c:pt>
                <c:pt idx="1077">
                  <c:v>2.15482711791992</c:v>
                </c:pt>
                <c:pt idx="1078">
                  <c:v>2.14433670043946</c:v>
                </c:pt>
                <c:pt idx="1079">
                  <c:v>2.140045166015629</c:v>
                </c:pt>
                <c:pt idx="1080">
                  <c:v>2.14290618896485</c:v>
                </c:pt>
                <c:pt idx="1081">
                  <c:v>2.1510124206543</c:v>
                </c:pt>
                <c:pt idx="1082">
                  <c:v>2.16197967529297</c:v>
                </c:pt>
                <c:pt idx="1083">
                  <c:v>2.17437744140625</c:v>
                </c:pt>
                <c:pt idx="1084">
                  <c:v>2.18486785888672</c:v>
                </c:pt>
                <c:pt idx="1085">
                  <c:v>2.19345092773438</c:v>
                </c:pt>
                <c:pt idx="1086">
                  <c:v>2.20823287963867</c:v>
                </c:pt>
                <c:pt idx="1087">
                  <c:v>2.25257873535156</c:v>
                </c:pt>
                <c:pt idx="1088">
                  <c:v>2.362251281738279</c:v>
                </c:pt>
                <c:pt idx="1089">
                  <c:v>2.56490707397461</c:v>
                </c:pt>
                <c:pt idx="1090">
                  <c:v>2.84862518310547</c:v>
                </c:pt>
                <c:pt idx="1091">
                  <c:v>3.15618515014649</c:v>
                </c:pt>
                <c:pt idx="1092">
                  <c:v>3.411293029785158</c:v>
                </c:pt>
                <c:pt idx="1093">
                  <c:v>3.55386734008789</c:v>
                </c:pt>
                <c:pt idx="1094">
                  <c:v>3.55291366577149</c:v>
                </c:pt>
                <c:pt idx="1095">
                  <c:v>3.40890884399414</c:v>
                </c:pt>
                <c:pt idx="1096">
                  <c:v>3.1585693359375</c:v>
                </c:pt>
                <c:pt idx="1097">
                  <c:v>2.872467041015629</c:v>
                </c:pt>
                <c:pt idx="1098">
                  <c:v>2.62498855590821</c:v>
                </c:pt>
                <c:pt idx="1099">
                  <c:v>2.45475769042969</c:v>
                </c:pt>
                <c:pt idx="1100">
                  <c:v>2.35843658447266</c:v>
                </c:pt>
                <c:pt idx="1101">
                  <c:v>2.30932235717774</c:v>
                </c:pt>
                <c:pt idx="1102">
                  <c:v>2.28452682495117</c:v>
                </c:pt>
                <c:pt idx="1103">
                  <c:v>2.26974487304688</c:v>
                </c:pt>
                <c:pt idx="1104">
                  <c:v>2.2578239440918</c:v>
                </c:pt>
                <c:pt idx="1105">
                  <c:v>2.24828720092774</c:v>
                </c:pt>
                <c:pt idx="1106">
                  <c:v>2.24065780639649</c:v>
                </c:pt>
                <c:pt idx="1107">
                  <c:v>2.23493576049805</c:v>
                </c:pt>
                <c:pt idx="1108">
                  <c:v>2.23159790039063</c:v>
                </c:pt>
                <c:pt idx="1109">
                  <c:v>2.23016738891602</c:v>
                </c:pt>
                <c:pt idx="1110">
                  <c:v>2.23302841186524</c:v>
                </c:pt>
                <c:pt idx="1111">
                  <c:v>2.23970413208008</c:v>
                </c:pt>
                <c:pt idx="1112">
                  <c:v>2.25067138671875</c:v>
                </c:pt>
                <c:pt idx="1113">
                  <c:v>2.26306915283203</c:v>
                </c:pt>
                <c:pt idx="1114">
                  <c:v>2.27546691894531</c:v>
                </c:pt>
                <c:pt idx="1115">
                  <c:v>2.2878646850586</c:v>
                </c:pt>
                <c:pt idx="1116">
                  <c:v>2.29978561401367</c:v>
                </c:pt>
                <c:pt idx="1117">
                  <c:v>2.31218338012696</c:v>
                </c:pt>
                <c:pt idx="1118">
                  <c:v>2.32791900634766</c:v>
                </c:pt>
                <c:pt idx="1119">
                  <c:v>2.34746932983399</c:v>
                </c:pt>
                <c:pt idx="1120">
                  <c:v>2.37226486206055</c:v>
                </c:pt>
                <c:pt idx="1121">
                  <c:v>2.40182876586914</c:v>
                </c:pt>
                <c:pt idx="1122">
                  <c:v>2.43616104125977</c:v>
                </c:pt>
                <c:pt idx="1123">
                  <c:v>2.471923828125</c:v>
                </c:pt>
                <c:pt idx="1124">
                  <c:v>2.50482559204102</c:v>
                </c:pt>
                <c:pt idx="1125">
                  <c:v>2.532005310058596</c:v>
                </c:pt>
                <c:pt idx="1126">
                  <c:v>2.55203247070312</c:v>
                </c:pt>
                <c:pt idx="1127">
                  <c:v>2.563953399658208</c:v>
                </c:pt>
                <c:pt idx="1128">
                  <c:v>2.56729125976563</c:v>
                </c:pt>
                <c:pt idx="1129">
                  <c:v>2.5629997253418</c:v>
                </c:pt>
                <c:pt idx="1130">
                  <c:v>2.55489349365235</c:v>
                </c:pt>
                <c:pt idx="1131">
                  <c:v>2.54535675048828</c:v>
                </c:pt>
                <c:pt idx="1132">
                  <c:v>2.537250518798829</c:v>
                </c:pt>
                <c:pt idx="1133">
                  <c:v>2.53152847290039</c:v>
                </c:pt>
                <c:pt idx="1134">
                  <c:v>2.52819061279297</c:v>
                </c:pt>
                <c:pt idx="1135">
                  <c:v>2.52676010131836</c:v>
                </c:pt>
                <c:pt idx="1136">
                  <c:v>2.52676010131836</c:v>
                </c:pt>
                <c:pt idx="1137">
                  <c:v>2.52723693847656</c:v>
                </c:pt>
                <c:pt idx="1138">
                  <c:v>2.52628326416016</c:v>
                </c:pt>
                <c:pt idx="1139">
                  <c:v>2.52532958984375</c:v>
                </c:pt>
                <c:pt idx="1140">
                  <c:v>2.52389907836914</c:v>
                </c:pt>
                <c:pt idx="1141">
                  <c:v>2.52389907836914</c:v>
                </c:pt>
                <c:pt idx="1142">
                  <c:v>2.52485275268555</c:v>
                </c:pt>
                <c:pt idx="1143">
                  <c:v>2.52819061279297</c:v>
                </c:pt>
                <c:pt idx="1144">
                  <c:v>2.534389495849608</c:v>
                </c:pt>
                <c:pt idx="1145">
                  <c:v>2.54297256469727</c:v>
                </c:pt>
                <c:pt idx="1146">
                  <c:v>2.55203247070312</c:v>
                </c:pt>
                <c:pt idx="1147">
                  <c:v>2.5625228881836</c:v>
                </c:pt>
                <c:pt idx="1148">
                  <c:v>2.57492065429688</c:v>
                </c:pt>
                <c:pt idx="1149">
                  <c:v>2.58922576904297</c:v>
                </c:pt>
                <c:pt idx="1150">
                  <c:v>2.60448455810547</c:v>
                </c:pt>
                <c:pt idx="1151">
                  <c:v>2.61974334716797</c:v>
                </c:pt>
                <c:pt idx="1152">
                  <c:v>2.63690948486327</c:v>
                </c:pt>
                <c:pt idx="1153">
                  <c:v>2.66075134277344</c:v>
                </c:pt>
                <c:pt idx="1154">
                  <c:v>2.7003288269043</c:v>
                </c:pt>
                <c:pt idx="1155">
                  <c:v>2.76279449462891</c:v>
                </c:pt>
                <c:pt idx="1156">
                  <c:v>2.84242630004882</c:v>
                </c:pt>
                <c:pt idx="1157">
                  <c:v>2.92396545410156</c:v>
                </c:pt>
                <c:pt idx="1158">
                  <c:v>2.989768981933599</c:v>
                </c:pt>
                <c:pt idx="1159">
                  <c:v>3.03220748901366</c:v>
                </c:pt>
                <c:pt idx="1160">
                  <c:v>3.04603576660156</c:v>
                </c:pt>
                <c:pt idx="1161">
                  <c:v>3.02886962890625</c:v>
                </c:pt>
                <c:pt idx="1162">
                  <c:v>2.989768981933599</c:v>
                </c:pt>
                <c:pt idx="1163">
                  <c:v>2.946853637695308</c:v>
                </c:pt>
                <c:pt idx="1164">
                  <c:v>2.915859222412108</c:v>
                </c:pt>
                <c:pt idx="1165">
                  <c:v>2.903461456298829</c:v>
                </c:pt>
                <c:pt idx="1166">
                  <c:v>2.905845642089846</c:v>
                </c:pt>
                <c:pt idx="1167">
                  <c:v>2.919673919677737</c:v>
                </c:pt>
                <c:pt idx="1168">
                  <c:v>2.94303894042969</c:v>
                </c:pt>
                <c:pt idx="1169">
                  <c:v>2.97641754150391</c:v>
                </c:pt>
                <c:pt idx="1170">
                  <c:v>3.01885604858399</c:v>
                </c:pt>
                <c:pt idx="1171">
                  <c:v>3.06749343872071</c:v>
                </c:pt>
                <c:pt idx="1172">
                  <c:v>3.11803817749024</c:v>
                </c:pt>
                <c:pt idx="1173">
                  <c:v>3.16667556762696</c:v>
                </c:pt>
                <c:pt idx="1174">
                  <c:v>3.21674346923827</c:v>
                </c:pt>
                <c:pt idx="1175">
                  <c:v>3.27682495117188</c:v>
                </c:pt>
                <c:pt idx="1176">
                  <c:v>3.35454940795899</c:v>
                </c:pt>
                <c:pt idx="1177">
                  <c:v>3.454208374023437</c:v>
                </c:pt>
                <c:pt idx="1178">
                  <c:v>3.56864929199219</c:v>
                </c:pt>
                <c:pt idx="1179">
                  <c:v>3.68261337280274</c:v>
                </c:pt>
                <c:pt idx="1180">
                  <c:v>3.77559661865235</c:v>
                </c:pt>
                <c:pt idx="1181">
                  <c:v>3.827095031738279</c:v>
                </c:pt>
                <c:pt idx="1182">
                  <c:v>3.82661819458007</c:v>
                </c:pt>
                <c:pt idx="1183">
                  <c:v>3.77511978149414</c:v>
                </c:pt>
                <c:pt idx="1184">
                  <c:v>3.68785858154297</c:v>
                </c:pt>
                <c:pt idx="1185">
                  <c:v>3.58772277832031</c:v>
                </c:pt>
                <c:pt idx="1186">
                  <c:v>3.49569320678711</c:v>
                </c:pt>
                <c:pt idx="1187">
                  <c:v>3.42416763305664</c:v>
                </c:pt>
                <c:pt idx="1188">
                  <c:v>3.37553024291992</c:v>
                </c:pt>
                <c:pt idx="1189">
                  <c:v>3.345966339111329</c:v>
                </c:pt>
                <c:pt idx="1190">
                  <c:v>3.32975387573242</c:v>
                </c:pt>
                <c:pt idx="1191">
                  <c:v>3.32260131835938</c:v>
                </c:pt>
                <c:pt idx="1192">
                  <c:v>3.32450866699219</c:v>
                </c:pt>
                <c:pt idx="1193">
                  <c:v>3.34310531616211</c:v>
                </c:pt>
                <c:pt idx="1194">
                  <c:v>3.34310531616211</c:v>
                </c:pt>
                <c:pt idx="1195">
                  <c:v>3.34310531616211</c:v>
                </c:pt>
                <c:pt idx="1196">
                  <c:v>3.34310531616211</c:v>
                </c:pt>
                <c:pt idx="1197">
                  <c:v>3.34310531616211</c:v>
                </c:pt>
                <c:pt idx="1198">
                  <c:v>3.34310531616211</c:v>
                </c:pt>
                <c:pt idx="1199">
                  <c:v>3.34310531616211</c:v>
                </c:pt>
                <c:pt idx="1200">
                  <c:v>3.34310531616211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090711928"/>
        <c:axId val="-2090425416"/>
      </c:scatterChart>
      <c:valAx>
        <c:axId val="-2090711928"/>
        <c:scaling>
          <c:orientation val="minMax"/>
          <c:max val="9.0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Time (minutes)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0425416"/>
        <c:crosses val="autoZero"/>
        <c:crossBetween val="midCat"/>
        <c:majorUnit val="1.5"/>
      </c:valAx>
      <c:valAx>
        <c:axId val="-2090425416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400"/>
                  <a:t>mAU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0711928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CA41A-F0A8-6B42-8BBF-5214BE2210EF}" type="datetimeFigureOut">
              <a:rPr lang="en-US" smtClean="0"/>
              <a:t>7/28/15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3FEF66-D61F-FD44-AA6C-3FA8D72DE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347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CA0BD61-7BDF-4C35-B6D2-8635FE53AC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8775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326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93588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800" dirty="0" smtClean="0"/>
              <a:t>Preparation of Potassium </a:t>
            </a:r>
            <a:r>
              <a:rPr lang="en-US" sz="1800" dirty="0" err="1" smtClean="0"/>
              <a:t>Indigotrisulfonate</a:t>
            </a:r>
            <a:r>
              <a:rPr lang="en-US" sz="1800" dirty="0" smtClean="0"/>
              <a:t> solution (200mg/L)</a:t>
            </a:r>
          </a:p>
          <a:p>
            <a:pPr lvl="1"/>
            <a:r>
              <a:rPr lang="en-US" sz="1400" dirty="0" smtClean="0"/>
              <a:t>100 mL volumetric flask</a:t>
            </a:r>
          </a:p>
          <a:p>
            <a:pPr lvl="1"/>
            <a:r>
              <a:rPr lang="en-US" sz="1400" dirty="0" err="1" smtClean="0"/>
              <a:t>μΩ</a:t>
            </a:r>
            <a:r>
              <a:rPr lang="en-US" sz="1400" dirty="0" smtClean="0"/>
              <a:t> water (solvent)</a:t>
            </a:r>
          </a:p>
          <a:p>
            <a:pPr lvl="1"/>
            <a:r>
              <a:rPr lang="en-US" sz="1400" dirty="0" smtClean="0"/>
              <a:t>pH=2 buffer (2.22 mL H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PO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&amp; 5.62 g NaH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PO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)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4089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1800" dirty="0" smtClean="0"/>
              <a:t>Preparation of Potassium </a:t>
            </a:r>
            <a:r>
              <a:rPr lang="en-US" sz="1800" dirty="0" err="1" smtClean="0"/>
              <a:t>Indigotrisulfonate</a:t>
            </a:r>
            <a:r>
              <a:rPr lang="en-US" sz="1800" dirty="0" smtClean="0"/>
              <a:t> solution (200mg/L)</a:t>
            </a:r>
          </a:p>
          <a:p>
            <a:pPr lvl="1"/>
            <a:r>
              <a:rPr lang="en-US" sz="1400" dirty="0" smtClean="0"/>
              <a:t>100 mL volumetric flask</a:t>
            </a:r>
          </a:p>
          <a:p>
            <a:pPr lvl="1"/>
            <a:r>
              <a:rPr lang="en-US" sz="1400" dirty="0" err="1" smtClean="0"/>
              <a:t>μΩ</a:t>
            </a:r>
            <a:r>
              <a:rPr lang="en-US" sz="1400" dirty="0" smtClean="0"/>
              <a:t> water (solvent)</a:t>
            </a:r>
          </a:p>
          <a:p>
            <a:pPr lvl="1"/>
            <a:r>
              <a:rPr lang="en-US" sz="1400" dirty="0" smtClean="0"/>
              <a:t>pH=2 buffer (2.22 mL H</a:t>
            </a:r>
            <a:r>
              <a:rPr lang="en-US" sz="1400" baseline="-25000" dirty="0" smtClean="0"/>
              <a:t>3</a:t>
            </a:r>
            <a:r>
              <a:rPr lang="en-US" sz="1400" dirty="0" smtClean="0"/>
              <a:t>PO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 &amp; 5.62 g NaH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PO</a:t>
            </a:r>
            <a:r>
              <a:rPr lang="en-US" sz="1400" baseline="-25000" dirty="0" smtClean="0"/>
              <a:t>4</a:t>
            </a:r>
            <a:r>
              <a:rPr lang="en-US" sz="1400" dirty="0" smtClean="0"/>
              <a:t>)</a:t>
            </a: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9108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1" name="Shape 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73266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5065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79407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794071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Shape 6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34" name="Shape 6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99795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Shape 6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1" name="Shape 6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88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Citation</a:t>
            </a:r>
            <a:r>
              <a:rPr lang="en-US" baseline="0" dirty="0" smtClean="0"/>
              <a:t> for ozone quantification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 = nonporous alumina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CMA = commercial</a:t>
            </a:r>
            <a:r>
              <a:rPr lang="en-US" baseline="0" dirty="0" smtClean="0"/>
              <a:t> </a:t>
            </a:r>
            <a:r>
              <a:rPr lang="en-US" dirty="0" err="1" smtClean="0"/>
              <a:t>mesoporous</a:t>
            </a:r>
            <a:r>
              <a:rPr lang="en-US" dirty="0" smtClean="0"/>
              <a:t> alumina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 = synthetic </a:t>
            </a:r>
            <a:r>
              <a:rPr lang="en-US" dirty="0" err="1" smtClean="0"/>
              <a:t>mesoporous</a:t>
            </a:r>
            <a:r>
              <a:rPr lang="en-US" dirty="0" smtClean="0"/>
              <a:t> alumina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CA0BD61-7BDF-4C35-B6D2-8635FE53AC7A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5901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A698-D3DF-4BBD-8CB1-610007DCCB9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064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73102-3917-402C-A666-0FB8F612BE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5476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4876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4876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704F0-D725-452F-8A31-C674287328B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33204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indent="0" algn="ctr" rtl="0">
              <a:spcBef>
                <a:spcPts val="0"/>
              </a:spcBef>
              <a:spcAft>
                <a:spcPts val="0"/>
              </a:spcAft>
              <a:defRPr/>
            </a:lvl1pPr>
            <a:lvl2pPr marL="0" marR="0" indent="0" algn="ctr" rtl="0">
              <a:spcBef>
                <a:spcPts val="0"/>
              </a:spcBef>
              <a:spcAft>
                <a:spcPts val="0"/>
              </a:spcAft>
              <a:defRPr/>
            </a:lvl2pPr>
            <a:lvl3pPr marL="0" marR="0" indent="0" algn="ctr" rtl="0">
              <a:spcBef>
                <a:spcPts val="0"/>
              </a:spcBef>
              <a:spcAft>
                <a:spcPts val="0"/>
              </a:spcAft>
              <a:defRPr/>
            </a:lvl3pPr>
            <a:lvl4pPr marL="0" marR="0" indent="0" algn="ctr" rtl="0">
              <a:spcBef>
                <a:spcPts val="0"/>
              </a:spcBef>
              <a:spcAft>
                <a:spcPts val="0"/>
              </a:spcAft>
              <a:defRPr/>
            </a:lvl4pPr>
            <a:lvl5pPr marL="0" marR="0" indent="0" algn="ctr" rtl="0">
              <a:spcBef>
                <a:spcPts val="0"/>
              </a:spcBef>
              <a:spcAft>
                <a:spcPts val="0"/>
              </a:spcAft>
              <a:defRPr/>
            </a:lvl5pPr>
            <a:lvl6pPr marL="457200" marR="0" indent="0" algn="ctr" rtl="0">
              <a:spcBef>
                <a:spcPts val="0"/>
              </a:spcBef>
              <a:spcAft>
                <a:spcPts val="0"/>
              </a:spcAft>
              <a:defRPr/>
            </a:lvl6pPr>
            <a:lvl7pPr marL="914400" marR="0" indent="0" algn="ctr" rtl="0">
              <a:spcBef>
                <a:spcPts val="0"/>
              </a:spcBef>
              <a:spcAft>
                <a:spcPts val="0"/>
              </a:spcAft>
              <a:defRPr/>
            </a:lvl7pPr>
            <a:lvl8pPr marL="1371600" marR="0" indent="0" algn="ctr" rtl="0">
              <a:spcBef>
                <a:spcPts val="0"/>
              </a:spcBef>
              <a:spcAft>
                <a:spcPts val="0"/>
              </a:spcAft>
              <a:defRPr/>
            </a:lvl8pPr>
            <a:lvl9pPr marL="1828800" marR="0" indent="0" algn="ctr" rtl="0">
              <a:spcBef>
                <a:spcPts val="0"/>
              </a:spcBef>
              <a:spcAft>
                <a:spcPts val="0"/>
              </a:spcAft>
              <a:defRPr/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1pPr>
            <a:lvl2pPr marL="457200" marR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2pPr>
            <a:lvl3pPr marL="914400" marR="0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3pPr>
            <a:lvl4pPr marL="1371600" marR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4pPr>
            <a:lvl5pPr marL="1828800" marR="0" indent="0" algn="ctr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/>
            </a:lvl5pPr>
            <a:lvl6pPr marL="22860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6pPr>
            <a:lvl7pPr marL="27432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7pPr>
            <a:lvl8pPr marL="32004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8pPr>
            <a:lvl9pPr marL="3657600" marR="0" indent="0" algn="ctr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85993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49BDD0-7DC6-4A8C-A011-53688FA9A95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5388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9A021A-CD6A-46A4-B8BB-F17A3174191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6450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35163"/>
            <a:ext cx="4038600" cy="3551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35163"/>
            <a:ext cx="4038600" cy="3551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65E95-3A5B-4B0B-9A58-638FF64B1A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452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6745F-4213-4A9B-B2D4-9AB20BA8ECF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98108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D1D63A-298A-4E4A-972F-1E7A1701BF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6069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7C490-8AE1-4D16-9407-2D08B292E5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7473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A4674E-E3C8-49C7-9D50-E718934A42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5089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DD1220-7C62-427F-AF02-08D7301EB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6628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2" descr="forUC04_96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0960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35163"/>
            <a:ext cx="8229600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 smtClean="0"/>
              <a:t>Click to edit Master text styles</a:t>
            </a:r>
          </a:p>
          <a:p>
            <a:pPr lvl="1"/>
            <a:r>
              <a:rPr lang="en-US" altLang="pt-BR" smtClean="0"/>
              <a:t>Second level</a:t>
            </a:r>
          </a:p>
          <a:p>
            <a:pPr lvl="2"/>
            <a:r>
              <a:rPr lang="en-US" altLang="pt-BR" smtClean="0"/>
              <a:t>Third level</a:t>
            </a:r>
          </a:p>
          <a:p>
            <a:pPr lvl="3"/>
            <a:r>
              <a:rPr lang="en-US" altLang="pt-BR" smtClean="0"/>
              <a:t>Fourth level</a:t>
            </a:r>
          </a:p>
          <a:p>
            <a:pPr lvl="4"/>
            <a:r>
              <a:rPr lang="en-US" altLang="pt-BR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7F31C05A-6959-4A75-AAC4-D76B0B2AA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MS PGothic" panose="020B0600070205080204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MS PGothic" panose="020B0600070205080204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jpg"/><Relationship Id="rId5" Type="http://schemas.openxmlformats.org/officeDocument/2006/relationships/image" Target="../media/image49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0.png"/><Relationship Id="rId7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528076" y="838199"/>
            <a:ext cx="8344799" cy="49530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Catalytic Electrode Coatings for Removal of Pesticides from Drinking Water in </a:t>
            </a:r>
            <a:r>
              <a:rPr lang="en-US" sz="2400" dirty="0" err="1" smtClean="0">
                <a:solidFill>
                  <a:srgbClr val="FF0000"/>
                </a:solidFill>
              </a:rPr>
              <a:t>Ozonation</a:t>
            </a:r>
            <a:r>
              <a:rPr lang="en-US" sz="2400" dirty="0" smtClean="0">
                <a:solidFill>
                  <a:srgbClr val="FF0000"/>
                </a:solidFill>
              </a:rPr>
              <a:t>/Electrolysis Treatment Systems</a:t>
            </a:r>
            <a:endParaRPr lang="en" sz="2400" dirty="0">
              <a:solidFill>
                <a:srgbClr val="FF0000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rPr lang="en" sz="2400" dirty="0">
                <a:solidFill>
                  <a:srgbClr val="FF0000"/>
                </a:solidFill>
              </a:rPr>
              <a:t>RET Group </a:t>
            </a:r>
            <a:r>
              <a:rPr lang="en" sz="2400" dirty="0" smtClean="0">
                <a:solidFill>
                  <a:srgbClr val="FF0000"/>
                </a:solidFill>
              </a:rPr>
              <a:t>Presentation</a:t>
            </a:r>
            <a:r>
              <a:rPr lang="en-US" sz="2400" smtClean="0">
                <a:solidFill>
                  <a:srgbClr val="FF0000"/>
                </a:solidFill>
              </a:rPr>
              <a:t/>
            </a:r>
            <a:br>
              <a:rPr lang="en-US" sz="2400" smtClean="0">
                <a:solidFill>
                  <a:srgbClr val="FF0000"/>
                </a:solidFill>
              </a:rPr>
            </a:br>
            <a:r>
              <a:rPr lang="en-US" sz="2400" smtClean="0">
                <a:solidFill>
                  <a:srgbClr val="FF0000"/>
                </a:solidFill>
              </a:rPr>
              <a:t>July 30</a:t>
            </a:r>
            <a:r>
              <a:rPr lang="en-US" sz="2400" baseline="30000" smtClean="0">
                <a:solidFill>
                  <a:srgbClr val="FF0000"/>
                </a:solidFill>
              </a:rPr>
              <a:t>th</a:t>
            </a:r>
            <a:r>
              <a:rPr lang="en-US" sz="2400" dirty="0" smtClean="0">
                <a:solidFill>
                  <a:srgbClr val="FF0000"/>
                </a:solidFill>
              </a:rPr>
              <a:t>, 2015</a:t>
            </a:r>
            <a:r>
              <a:rPr lang="en" sz="2400" dirty="0" smtClean="0">
                <a:solidFill>
                  <a:srgbClr val="FF0000"/>
                </a:solidFill>
              </a:rPr>
              <a:t> </a:t>
            </a:r>
            <a:r>
              <a:rPr lang="en" sz="2400" dirty="0" smtClean="0"/>
              <a:t>  </a:t>
            </a:r>
            <a:endParaRPr lang="en"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400" dirty="0"/>
          </a:p>
          <a:p>
            <a:pPr rtl="0">
              <a:spcBef>
                <a:spcPts val="0"/>
              </a:spcBef>
              <a:buNone/>
            </a:pPr>
            <a:endParaRPr sz="2000" dirty="0"/>
          </a:p>
          <a:p>
            <a:pPr rtl="0">
              <a:spcBef>
                <a:spcPts val="0"/>
              </a:spcBef>
              <a:buNone/>
            </a:pPr>
            <a:r>
              <a:rPr lang="en" sz="1600" dirty="0" smtClean="0"/>
              <a:t/>
            </a:r>
            <a:br>
              <a:rPr lang="en" sz="1600" dirty="0" smtClean="0"/>
            </a:br>
            <a:r>
              <a:rPr lang="en" sz="1600" dirty="0"/>
              <a:t/>
            </a:r>
            <a:br>
              <a:rPr lang="en" sz="1600" dirty="0"/>
            </a:br>
            <a:r>
              <a:rPr lang="en" sz="1600" dirty="0" smtClean="0"/>
              <a:t>A</a:t>
            </a:r>
            <a:r>
              <a:rPr lang="en-US" sz="1600" dirty="0" err="1" smtClean="0"/>
              <a:t>shley</a:t>
            </a:r>
            <a:r>
              <a:rPr lang="en-US" sz="1600" dirty="0" smtClean="0"/>
              <a:t> Gregory</a:t>
            </a:r>
            <a:r>
              <a:rPr lang="en" sz="1600" dirty="0" smtClean="0"/>
              <a:t>, </a:t>
            </a:r>
            <a:r>
              <a:rPr lang="en-US" sz="1600" dirty="0" smtClean="0"/>
              <a:t>7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Grade Science</a:t>
            </a:r>
            <a:r>
              <a:rPr lang="en" sz="1600" dirty="0" smtClean="0"/>
              <a:t>, </a:t>
            </a:r>
            <a:r>
              <a:rPr lang="en-US" sz="1600" dirty="0" smtClean="0"/>
              <a:t>Gray Middle </a:t>
            </a:r>
            <a:r>
              <a:rPr lang="en" sz="1600" dirty="0" smtClean="0"/>
              <a:t>School</a:t>
            </a:r>
            <a:endParaRPr lang="en" sz="1600" dirty="0"/>
          </a:p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600" dirty="0" smtClean="0"/>
              <a:t>Travis Hartberger</a:t>
            </a:r>
            <a:r>
              <a:rPr lang="en" sz="1600" dirty="0" smtClean="0"/>
              <a:t>, </a:t>
            </a:r>
            <a:r>
              <a:rPr lang="en-US" sz="1600" dirty="0" smtClean="0"/>
              <a:t>Chemistry &amp; AP Chemistry</a:t>
            </a:r>
            <a:r>
              <a:rPr lang="en" sz="1600" dirty="0" smtClean="0"/>
              <a:t>, </a:t>
            </a:r>
            <a:r>
              <a:rPr lang="en-US" sz="1600" dirty="0" smtClean="0"/>
              <a:t>McKinley Tech High School</a:t>
            </a:r>
            <a:endParaRPr sz="1100" dirty="0"/>
          </a:p>
          <a:p>
            <a:pPr rtl="0">
              <a:spcBef>
                <a:spcPts val="0"/>
              </a:spcBef>
              <a:buNone/>
            </a:pPr>
            <a:endParaRPr sz="1100" dirty="0"/>
          </a:p>
          <a:p>
            <a:pPr>
              <a:spcBef>
                <a:spcPts val="0"/>
              </a:spcBef>
              <a:buNone/>
            </a:pPr>
            <a:endParaRPr sz="1400" dirty="0"/>
          </a:p>
        </p:txBody>
      </p:sp>
      <p:pic>
        <p:nvPicPr>
          <p:cNvPr id="38" name="Shape 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0618" y="1781468"/>
            <a:ext cx="1251207" cy="119033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960418" y="5504011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RET is funded by the National Science </a:t>
            </a:r>
            <a:r>
              <a:rPr lang="en-US" sz="1400" dirty="0" smtClean="0"/>
              <a:t>Foundation</a:t>
            </a:r>
            <a:r>
              <a:rPr lang="en-US" sz="1400" b="1" dirty="0" smtClean="0"/>
              <a:t> </a:t>
            </a:r>
          </a:p>
          <a:p>
            <a:pPr algn="ctr"/>
            <a:r>
              <a:rPr lang="en-US" sz="1400" b="1" dirty="0" smtClean="0"/>
              <a:t>grant </a:t>
            </a:r>
            <a:r>
              <a:rPr lang="en-US" sz="1400" b="1" dirty="0"/>
              <a:t># EEC-1404766. 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887" y="2514600"/>
            <a:ext cx="1697182" cy="22629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514600"/>
            <a:ext cx="1700784" cy="2267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2514600"/>
            <a:ext cx="2339109" cy="226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1199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Deposition of MnO</a:t>
            </a:r>
            <a:r>
              <a:rPr lang="en-US" sz="4000" baseline="-25000" dirty="0" smtClean="0">
                <a:solidFill>
                  <a:srgbClr val="FF0000"/>
                </a:solidFill>
              </a:rPr>
              <a:t>2 (</a:t>
            </a:r>
            <a:r>
              <a:rPr lang="en-US" sz="4000" i="1" baseline="-25000" dirty="0" smtClean="0">
                <a:solidFill>
                  <a:srgbClr val="FF0000"/>
                </a:solidFill>
              </a:rPr>
              <a:t>s</a:t>
            </a:r>
            <a:r>
              <a:rPr lang="en-US" sz="4000" baseline="-25000" dirty="0" smtClean="0">
                <a:solidFill>
                  <a:srgbClr val="FF0000"/>
                </a:solidFill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343400" cy="4191000"/>
          </a:xfrm>
        </p:spPr>
        <p:txBody>
          <a:bodyPr/>
          <a:lstStyle/>
          <a:p>
            <a:r>
              <a:rPr lang="en-US" sz="2400" dirty="0" smtClean="0"/>
              <a:t>Deposition Method</a:t>
            </a:r>
          </a:p>
          <a:p>
            <a:pPr lvl="1"/>
            <a:r>
              <a:rPr lang="en-US" sz="2000" dirty="0" smtClean="0"/>
              <a:t>Thermal deposition</a:t>
            </a:r>
            <a:r>
              <a:rPr lang="en-US" sz="2000" baseline="30000" dirty="0" smtClean="0"/>
              <a:t>[4]</a:t>
            </a:r>
          </a:p>
          <a:p>
            <a:pPr lvl="2"/>
            <a:r>
              <a:rPr lang="en-US" sz="1200" dirty="0" smtClean="0"/>
              <a:t>Annealing Temperature</a:t>
            </a:r>
            <a:r>
              <a:rPr lang="en-US" sz="1100" baseline="30000" dirty="0" smtClean="0"/>
              <a:t>[11]</a:t>
            </a:r>
            <a:endParaRPr lang="en-US" sz="2000" dirty="0" smtClean="0"/>
          </a:p>
          <a:p>
            <a:pPr lvl="1"/>
            <a:r>
              <a:rPr lang="en-US" sz="2000" dirty="0" smtClean="0"/>
              <a:t>Electrochemical deposition</a:t>
            </a:r>
            <a:endParaRPr lang="en-US" sz="2000" baseline="30000" dirty="0" smtClean="0">
              <a:solidFill>
                <a:srgbClr val="FF0000"/>
              </a:solidFill>
            </a:endParaRPr>
          </a:p>
          <a:p>
            <a:pPr lvl="2"/>
            <a:r>
              <a:rPr lang="en-US" sz="1600" dirty="0" smtClean="0">
                <a:solidFill>
                  <a:srgbClr val="000000"/>
                </a:solidFill>
              </a:rPr>
              <a:t>Neutral pH</a:t>
            </a:r>
            <a:r>
              <a:rPr lang="en-US" sz="1600" baseline="30000" dirty="0" smtClean="0">
                <a:solidFill>
                  <a:srgbClr val="000000"/>
                </a:solidFill>
              </a:rPr>
              <a:t>[</a:t>
            </a:r>
            <a:r>
              <a:rPr lang="en-US" sz="1600" baseline="30000" dirty="0" smtClean="0">
                <a:solidFill>
                  <a:srgbClr val="000000"/>
                </a:solidFill>
              </a:rPr>
              <a:t>13] </a:t>
            </a:r>
            <a:r>
              <a:rPr lang="en-US" sz="1600" dirty="0" smtClean="0">
                <a:solidFill>
                  <a:srgbClr val="000000"/>
                </a:solidFill>
              </a:rPr>
              <a:t>vs. Adjusted pH</a:t>
            </a:r>
            <a:r>
              <a:rPr lang="en-US" sz="1600" baseline="30000" dirty="0" smtClean="0">
                <a:solidFill>
                  <a:srgbClr val="000000"/>
                </a:solidFill>
              </a:rPr>
              <a:t>[</a:t>
            </a:r>
            <a:r>
              <a:rPr lang="en-US" sz="1600" baseline="30000" dirty="0" smtClean="0">
                <a:solidFill>
                  <a:srgbClr val="000000"/>
                </a:solidFill>
              </a:rPr>
              <a:t>14]</a:t>
            </a:r>
            <a:endParaRPr lang="en-US" sz="1600" baseline="30000" dirty="0" smtClean="0">
              <a:solidFill>
                <a:srgbClr val="000000"/>
              </a:solidFill>
            </a:endParaRPr>
          </a:p>
          <a:p>
            <a:pPr lvl="1"/>
            <a:r>
              <a:rPr lang="en-US" sz="2000" dirty="0"/>
              <a:t>Redox deposition</a:t>
            </a:r>
            <a:r>
              <a:rPr lang="en-US" sz="2000" baseline="30000" dirty="0"/>
              <a:t>[</a:t>
            </a:r>
            <a:r>
              <a:rPr lang="en-US" sz="2000" baseline="30000" dirty="0" smtClean="0"/>
              <a:t>12]</a:t>
            </a:r>
            <a:endParaRPr lang="en-US" sz="2000" dirty="0" smtClean="0"/>
          </a:p>
          <a:p>
            <a:r>
              <a:rPr lang="en-US" sz="2400" dirty="0" smtClean="0"/>
              <a:t>Electrode substrate</a:t>
            </a:r>
          </a:p>
          <a:p>
            <a:pPr lvl="1"/>
            <a:r>
              <a:rPr lang="en-US" sz="2000" dirty="0" smtClean="0"/>
              <a:t>Molybdenum </a:t>
            </a:r>
            <a:r>
              <a:rPr lang="en-US" sz="2000" dirty="0"/>
              <a:t>filling</a:t>
            </a:r>
            <a:r>
              <a:rPr lang="en-US" sz="2000" baseline="30000" dirty="0">
                <a:solidFill>
                  <a:srgbClr val="000000"/>
                </a:solidFill>
              </a:rPr>
              <a:t>[</a:t>
            </a:r>
            <a:r>
              <a:rPr lang="en-US" sz="2000" baseline="30000" dirty="0" smtClean="0">
                <a:solidFill>
                  <a:srgbClr val="000000"/>
                </a:solidFill>
              </a:rPr>
              <a:t>16]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dirty="0"/>
              <a:t>Platinum priming</a:t>
            </a:r>
            <a:r>
              <a:rPr lang="en-US" sz="2000" baseline="30000" dirty="0" smtClean="0"/>
              <a:t>[11]</a:t>
            </a:r>
            <a:endParaRPr lang="en-US" sz="2000" dirty="0"/>
          </a:p>
          <a:p>
            <a:pPr lvl="1"/>
            <a:r>
              <a:rPr lang="en-US" sz="2000" dirty="0"/>
              <a:t>Graphite</a:t>
            </a:r>
            <a:r>
              <a:rPr lang="en-US" sz="2000" baseline="30000" dirty="0"/>
              <a:t>[</a:t>
            </a:r>
            <a:r>
              <a:rPr lang="en-US" sz="2000" baseline="30000" dirty="0" smtClean="0"/>
              <a:t>12]</a:t>
            </a:r>
            <a:endParaRPr lang="en-US" sz="2000" baseline="30000" dirty="0"/>
          </a:p>
          <a:p>
            <a:pPr lvl="1"/>
            <a:r>
              <a:rPr lang="en-US" sz="2000" dirty="0"/>
              <a:t>Activated Carbon</a:t>
            </a:r>
            <a:r>
              <a:rPr lang="en-US" sz="2000" baseline="30000" dirty="0"/>
              <a:t>[</a:t>
            </a:r>
            <a:r>
              <a:rPr lang="en-US" sz="2000" baseline="30000" dirty="0" smtClean="0"/>
              <a:t>15]</a:t>
            </a:r>
            <a:endParaRPr lang="en-US" sz="2000" baseline="30000" dirty="0"/>
          </a:p>
          <a:p>
            <a:pPr marL="457200" lvl="1" indent="0">
              <a:buNone/>
            </a:pPr>
            <a:endParaRPr lang="en-US" sz="2000" dirty="0" smtClean="0"/>
          </a:p>
          <a:p>
            <a:pPr lvl="1"/>
            <a:endParaRPr lang="en-US" sz="2000" dirty="0" smtClean="0"/>
          </a:p>
          <a:p>
            <a:pPr marL="0" indent="0">
              <a:buNone/>
            </a:pPr>
            <a:endParaRPr lang="en-US" sz="2400" u="sng" dirty="0" smtClean="0"/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Literature Review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9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219200"/>
            <a:ext cx="4572000" cy="42862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532085" y="5395139"/>
            <a:ext cx="464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800" dirty="0" smtClean="0"/>
              <a:t>Fig</a:t>
            </a:r>
            <a:r>
              <a:rPr lang="en-US" sz="800" dirty="0"/>
              <a:t>. 4 SEM images of MnO</a:t>
            </a:r>
            <a:r>
              <a:rPr lang="en-US" sz="800" baseline="-25000" dirty="0"/>
              <a:t>2</a:t>
            </a:r>
            <a:r>
              <a:rPr lang="en-US" sz="800" dirty="0"/>
              <a:t> (a) as prepared and dried at 50 °C in air (inset shows energy-dispersive X-ray spectrum) and annealed at (b) 200 °C, (c) 300 °C, (d) 400 °C, (e) 500 °C, and (f) 600 °C for 3 h in air. Arrows in (c) indicate initiation of nanorods</a:t>
            </a:r>
            <a:r>
              <a:rPr lang="en-US" sz="800" dirty="0" smtClean="0"/>
              <a:t>.</a:t>
            </a:r>
            <a:endParaRPr lang="en-US" sz="800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1198880"/>
            <a:ext cx="731864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000A0"/>
                </a:solidFill>
              </a:rPr>
              <a:t>50</a:t>
            </a:r>
            <a:r>
              <a:rPr lang="en-US" b="1" baseline="30000" dirty="0" smtClean="0">
                <a:solidFill>
                  <a:srgbClr val="A000A0"/>
                </a:solidFill>
              </a:rPr>
              <a:t>o</a:t>
            </a:r>
            <a:r>
              <a:rPr lang="en-US" b="1" dirty="0" smtClean="0">
                <a:solidFill>
                  <a:srgbClr val="A000A0"/>
                </a:solidFill>
              </a:rPr>
              <a:t>C</a:t>
            </a:r>
            <a:endParaRPr lang="en-US" b="1" i="1" baseline="-25000" dirty="0">
              <a:solidFill>
                <a:srgbClr val="A00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315200" y="1195308"/>
            <a:ext cx="860242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200</a:t>
            </a:r>
            <a:r>
              <a:rPr lang="en-US" b="1" baseline="30000" dirty="0" smtClean="0">
                <a:solidFill>
                  <a:srgbClr val="3366FF"/>
                </a:solidFill>
              </a:rPr>
              <a:t>o</a:t>
            </a:r>
            <a:r>
              <a:rPr lang="en-US" b="1" dirty="0" smtClean="0">
                <a:solidFill>
                  <a:srgbClr val="3366FF"/>
                </a:solidFill>
              </a:rPr>
              <a:t>C</a:t>
            </a:r>
            <a:endParaRPr lang="en-US" b="1" i="1" baseline="-25000" dirty="0">
              <a:solidFill>
                <a:srgbClr val="3366FF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29200" y="2612628"/>
            <a:ext cx="860242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254"/>
                </a:solidFill>
              </a:rPr>
              <a:t>300</a:t>
            </a:r>
            <a:r>
              <a:rPr lang="en-US" b="1" baseline="30000" dirty="0" smtClean="0">
                <a:solidFill>
                  <a:srgbClr val="FF3254"/>
                </a:solidFill>
              </a:rPr>
              <a:t>o</a:t>
            </a:r>
            <a:r>
              <a:rPr lang="en-US" b="1" dirty="0" smtClean="0">
                <a:solidFill>
                  <a:srgbClr val="FF3254"/>
                </a:solidFill>
              </a:rPr>
              <a:t>C</a:t>
            </a:r>
            <a:endParaRPr lang="en-US" b="1" i="1" baseline="-25000" dirty="0">
              <a:solidFill>
                <a:srgbClr val="FF3254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315200" y="2609056"/>
            <a:ext cx="860242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</a:rPr>
              <a:t>4</a:t>
            </a:r>
            <a:r>
              <a:rPr lang="en-US" b="1" dirty="0" smtClean="0">
                <a:solidFill>
                  <a:srgbClr val="008000"/>
                </a:solidFill>
              </a:rPr>
              <a:t>00</a:t>
            </a:r>
            <a:r>
              <a:rPr lang="en-US" b="1" baseline="30000" dirty="0" smtClean="0">
                <a:solidFill>
                  <a:srgbClr val="008000"/>
                </a:solidFill>
              </a:rPr>
              <a:t>o</a:t>
            </a:r>
            <a:r>
              <a:rPr lang="en-US" b="1" dirty="0" smtClean="0">
                <a:solidFill>
                  <a:srgbClr val="008000"/>
                </a:solidFill>
              </a:rPr>
              <a:t>C</a:t>
            </a:r>
            <a:endParaRPr lang="en-US" b="1" i="1" baseline="-25000" dirty="0">
              <a:solidFill>
                <a:srgbClr val="008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029200" y="4009628"/>
            <a:ext cx="860242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500</a:t>
            </a:r>
            <a:r>
              <a:rPr lang="en-US" b="1" baseline="30000" dirty="0" smtClean="0">
                <a:solidFill>
                  <a:srgbClr val="FF6600"/>
                </a:solidFill>
              </a:rPr>
              <a:t>o</a:t>
            </a:r>
            <a:r>
              <a:rPr lang="en-US" b="1" dirty="0" smtClean="0">
                <a:solidFill>
                  <a:srgbClr val="FF6600"/>
                </a:solidFill>
              </a:rPr>
              <a:t>C</a:t>
            </a:r>
            <a:endParaRPr lang="en-US" b="1" i="1" baseline="-25000" dirty="0">
              <a:solidFill>
                <a:srgbClr val="FF66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15200" y="4006056"/>
            <a:ext cx="860242" cy="369332"/>
          </a:xfrm>
          <a:prstGeom prst="rect">
            <a:avLst/>
          </a:prstGeom>
          <a:solidFill>
            <a:schemeClr val="bg1">
              <a:lumMod val="95000"/>
              <a:alpha val="59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600</a:t>
            </a:r>
            <a:r>
              <a:rPr lang="en-US" b="1" baseline="30000" dirty="0" smtClean="0">
                <a:solidFill>
                  <a:srgbClr val="800000"/>
                </a:solidFill>
              </a:rPr>
              <a:t>o</a:t>
            </a:r>
            <a:r>
              <a:rPr lang="en-US" b="1" dirty="0" smtClean="0">
                <a:solidFill>
                  <a:srgbClr val="800000"/>
                </a:solidFill>
              </a:rPr>
              <a:t>C</a:t>
            </a:r>
            <a:endParaRPr lang="en-US" b="1" i="1" baseline="-250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5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Current Density</a:t>
            </a:r>
            <a:r>
              <a:rPr lang="en-US" sz="4000" baseline="30000" dirty="0" smtClean="0">
                <a:solidFill>
                  <a:srgbClr val="FF0000"/>
                </a:solidFill>
              </a:rPr>
              <a:t>[7]</a:t>
            </a:r>
            <a:endParaRPr lang="en-US" sz="4000" baseline="30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35932"/>
            <a:ext cx="2819400" cy="4953000"/>
          </a:xfrm>
        </p:spPr>
        <p:txBody>
          <a:bodyPr/>
          <a:lstStyle/>
          <a:p>
            <a:r>
              <a:rPr lang="en-US" sz="2000" dirty="0" smtClean="0"/>
              <a:t>Since changes in current density will effect the voltage of the reactor,  we want to explore the current density effects on the mechanism(s) for degrading atrazine</a:t>
            </a:r>
          </a:p>
          <a:p>
            <a:pPr marL="0" indent="0">
              <a:buNone/>
            </a:pPr>
            <a:r>
              <a:rPr lang="en-US" sz="2000" dirty="0" smtClean="0"/>
              <a:t> </a:t>
            </a:r>
          </a:p>
          <a:p>
            <a:r>
              <a:rPr lang="en-US" sz="2000" dirty="0" smtClean="0"/>
              <a:t>Similar studies show impact of current density on ozone generation</a:t>
            </a:r>
            <a:r>
              <a:rPr lang="en-US" sz="2200" dirty="0" smtClean="0"/>
              <a:t> </a:t>
            </a:r>
            <a:endParaRPr lang="en-US" sz="22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Literature Review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10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1" y="1068570"/>
            <a:ext cx="5495924" cy="37320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5257800"/>
            <a:ext cx="5410200" cy="458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6776" y="4800600"/>
            <a:ext cx="5857348" cy="211752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7360920" y="1341120"/>
            <a:ext cx="782320" cy="136818"/>
          </a:xfrm>
          <a:prstGeom prst="straightConnector1">
            <a:avLst/>
          </a:prstGeom>
          <a:ln w="38100">
            <a:solidFill>
              <a:srgbClr val="A000A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72400" y="1137920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0A0"/>
                </a:solidFill>
              </a:rPr>
              <a:t>1.5kA/m</a:t>
            </a:r>
            <a:r>
              <a:rPr lang="en-US" b="1" baseline="30000" dirty="0" smtClean="0">
                <a:solidFill>
                  <a:srgbClr val="A000A0"/>
                </a:solidFill>
              </a:rPr>
              <a:t>2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7315200" y="1828800"/>
            <a:ext cx="838200" cy="304800"/>
          </a:xfrm>
          <a:prstGeom prst="straightConnector1">
            <a:avLst/>
          </a:prstGeom>
          <a:ln w="38100">
            <a:solidFill>
              <a:srgbClr val="FF3254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92720" y="19166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254"/>
                </a:solidFill>
              </a:rPr>
              <a:t>1.0kA/m</a:t>
            </a:r>
            <a:r>
              <a:rPr lang="en-US" b="1" baseline="30000" dirty="0" smtClean="0">
                <a:solidFill>
                  <a:srgbClr val="FF3254"/>
                </a:solidFill>
              </a:rPr>
              <a:t>2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 flipV="1">
            <a:off x="7316800" y="2449726"/>
            <a:ext cx="858520" cy="472782"/>
          </a:xfrm>
          <a:prstGeom prst="straightConnector1">
            <a:avLst/>
          </a:prstGeom>
          <a:ln w="38100">
            <a:solidFill>
              <a:srgbClr val="3366FF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814640" y="268882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0.5kA/m</a:t>
            </a:r>
            <a:r>
              <a:rPr lang="en-US" b="1" baseline="30000" dirty="0" smtClean="0">
                <a:solidFill>
                  <a:srgbClr val="3366FF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600815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2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Goals/Objectives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Goal:</a:t>
            </a:r>
          </a:p>
          <a:p>
            <a:pPr marL="0" indent="0">
              <a:buNone/>
            </a:pPr>
            <a:r>
              <a:rPr lang="en-US" sz="1800" dirty="0" smtClean="0"/>
              <a:t>Optimize an </a:t>
            </a:r>
            <a:r>
              <a:rPr lang="en-US" sz="1800" dirty="0" err="1" smtClean="0"/>
              <a:t>ozonation</a:t>
            </a:r>
            <a:r>
              <a:rPr lang="en-US" sz="1800" dirty="0" smtClean="0"/>
              <a:t>/electrolytic treatment of drinking water for removal of pesticides (i.e. atrazine)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b="1" dirty="0" smtClean="0"/>
              <a:t>Objectives:</a:t>
            </a:r>
          </a:p>
          <a:p>
            <a:r>
              <a:rPr lang="en-US" sz="1800" dirty="0"/>
              <a:t>Evaluate the changes in current density (mA/cm</a:t>
            </a:r>
            <a:r>
              <a:rPr lang="en-US" sz="1800" baseline="30000" dirty="0"/>
              <a:t>2</a:t>
            </a:r>
            <a:r>
              <a:rPr lang="en-US" sz="1800" dirty="0"/>
              <a:t>) on the mechanism </a:t>
            </a:r>
            <a:r>
              <a:rPr lang="en-US" sz="1800" dirty="0" smtClean="0"/>
              <a:t>of atrazine degradation</a:t>
            </a:r>
          </a:p>
          <a:p>
            <a:r>
              <a:rPr lang="en-US" sz="1800" dirty="0" smtClean="0"/>
              <a:t>Evaluate the effectiveness of catalytically active electrodes on the degradation of atrazine</a:t>
            </a:r>
          </a:p>
          <a:p>
            <a:pPr marL="457200" lvl="1" indent="0">
              <a:buNone/>
            </a:pPr>
            <a:r>
              <a:rPr lang="en-US" sz="1400" b="1" dirty="0" smtClean="0"/>
              <a:t>1.) Anode</a:t>
            </a:r>
            <a:r>
              <a:rPr lang="en-US" sz="1400" dirty="0"/>
              <a:t>: BDD 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SS</a:t>
            </a:r>
          </a:p>
          <a:p>
            <a:pPr marL="457200" lvl="1" indent="0">
              <a:buNone/>
            </a:pPr>
            <a:r>
              <a:rPr lang="en-US" sz="1400" b="1" dirty="0" smtClean="0"/>
              <a:t>2.) Anode</a:t>
            </a:r>
            <a:r>
              <a:rPr lang="en-US" sz="1400" dirty="0"/>
              <a:t>: G </a:t>
            </a:r>
            <a:r>
              <a:rPr lang="en-US" sz="1400" dirty="0" smtClean="0"/>
              <a:t>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SS</a:t>
            </a:r>
          </a:p>
          <a:p>
            <a:pPr marL="457200" lvl="1" indent="0">
              <a:buNone/>
            </a:pPr>
            <a:r>
              <a:rPr lang="en-US" sz="1400" b="1" dirty="0" smtClean="0"/>
              <a:t>3.) Anode</a:t>
            </a:r>
            <a:r>
              <a:rPr lang="en-US" sz="1400" dirty="0"/>
              <a:t>: </a:t>
            </a:r>
            <a:r>
              <a:rPr lang="en-US" sz="1400" dirty="0" smtClean="0"/>
              <a:t>G w/ MnO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ED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</a:t>
            </a:r>
            <a:r>
              <a:rPr lang="en-US" sz="1400" dirty="0" smtClean="0"/>
              <a:t>SS</a:t>
            </a:r>
          </a:p>
          <a:p>
            <a:pPr marL="457200" lvl="1" indent="0">
              <a:buNone/>
            </a:pPr>
            <a:r>
              <a:rPr lang="en-US" sz="1400" b="1" dirty="0" smtClean="0"/>
              <a:t>4.) Anode</a:t>
            </a:r>
            <a:r>
              <a:rPr lang="en-US" sz="1400" dirty="0"/>
              <a:t>: G w/ </a:t>
            </a:r>
            <a:r>
              <a:rPr lang="en-US" sz="1400" dirty="0" smtClean="0"/>
              <a:t>MnO</a:t>
            </a:r>
            <a:r>
              <a:rPr lang="en-US" sz="1400" baseline="-25000" dirty="0" smtClean="0"/>
              <a:t>2</a:t>
            </a:r>
            <a:r>
              <a:rPr lang="en-US" sz="1400" baseline="30000" dirty="0" smtClean="0"/>
              <a:t>RD</a:t>
            </a:r>
            <a:r>
              <a:rPr lang="en-US" sz="1400" baseline="-25000" dirty="0" smtClean="0"/>
              <a:t> </a:t>
            </a:r>
            <a:r>
              <a:rPr lang="en-US" sz="1400" dirty="0" smtClean="0"/>
              <a:t> </a:t>
            </a:r>
            <a:r>
              <a:rPr lang="en-US" sz="1400" dirty="0"/>
              <a:t>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</a:t>
            </a:r>
            <a:r>
              <a:rPr lang="en-US" sz="1400" dirty="0" smtClean="0"/>
              <a:t>SS</a:t>
            </a:r>
            <a:endParaRPr lang="en-US" sz="1400" dirty="0"/>
          </a:p>
          <a:p>
            <a:pPr marL="457200" lvl="1" indent="0">
              <a:buNone/>
            </a:pPr>
            <a:r>
              <a:rPr lang="en-US" sz="1400" b="1" dirty="0" smtClean="0"/>
              <a:t>5.) Anode</a:t>
            </a:r>
            <a:r>
              <a:rPr lang="en-US" sz="1400" dirty="0"/>
              <a:t>: BDD 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</a:t>
            </a:r>
            <a:r>
              <a:rPr lang="en-US" sz="1400" dirty="0" smtClean="0"/>
              <a:t>SS (suspended MnO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)</a:t>
            </a:r>
            <a:r>
              <a:rPr lang="en-US" sz="1400" baseline="-25000" dirty="0" smtClean="0"/>
              <a:t> </a:t>
            </a:r>
          </a:p>
          <a:p>
            <a:pPr marL="457200" lvl="1" indent="0">
              <a:buNone/>
            </a:pPr>
            <a:r>
              <a:rPr lang="en-US" sz="1400" b="1" dirty="0" smtClean="0"/>
              <a:t>6.) Anode</a:t>
            </a:r>
            <a:r>
              <a:rPr lang="en-US" sz="1400" dirty="0"/>
              <a:t>: </a:t>
            </a:r>
            <a:r>
              <a:rPr lang="en-US" sz="1400" dirty="0" smtClean="0"/>
              <a:t>BDD 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G w/ MnO</a:t>
            </a:r>
            <a:r>
              <a:rPr lang="en-US" sz="1400" baseline="-25000" dirty="0"/>
              <a:t>2</a:t>
            </a:r>
            <a:r>
              <a:rPr lang="en-US" sz="1400" baseline="30000" dirty="0"/>
              <a:t>ED</a:t>
            </a:r>
            <a:r>
              <a:rPr lang="en-US" sz="1400" baseline="-25000" dirty="0"/>
              <a:t> </a:t>
            </a:r>
            <a:endParaRPr lang="en-US" sz="1400" baseline="-25000" dirty="0" smtClean="0"/>
          </a:p>
          <a:p>
            <a:pPr marL="457200" lvl="1" indent="0">
              <a:buNone/>
            </a:pPr>
            <a:r>
              <a:rPr lang="en-US" sz="1400" b="1" dirty="0" smtClean="0"/>
              <a:t>7.) Anode</a:t>
            </a:r>
            <a:r>
              <a:rPr lang="en-US" sz="1400" dirty="0"/>
              <a:t>: </a:t>
            </a:r>
            <a:r>
              <a:rPr lang="en-US" sz="1400" dirty="0" smtClean="0"/>
              <a:t>BDD &amp; </a:t>
            </a:r>
            <a:r>
              <a:rPr lang="en-US" sz="1400" b="1" dirty="0">
                <a:solidFill>
                  <a:srgbClr val="FF3254"/>
                </a:solidFill>
              </a:rPr>
              <a:t>Cathode</a:t>
            </a:r>
            <a:r>
              <a:rPr lang="en-US" sz="1400" dirty="0"/>
              <a:t>: </a:t>
            </a:r>
            <a:r>
              <a:rPr lang="en-US" sz="1400" dirty="0" smtClean="0"/>
              <a:t>G w</a:t>
            </a:r>
            <a:r>
              <a:rPr lang="en-US" sz="1400" dirty="0"/>
              <a:t>/ MnO</a:t>
            </a:r>
            <a:r>
              <a:rPr lang="en-US" sz="1400" baseline="-25000" dirty="0"/>
              <a:t>2</a:t>
            </a:r>
            <a:r>
              <a:rPr lang="en-US" sz="1400" baseline="30000" dirty="0"/>
              <a:t>RD</a:t>
            </a:r>
            <a:r>
              <a:rPr lang="en-US" sz="1400" baseline="-25000" dirty="0"/>
              <a:t> </a:t>
            </a:r>
            <a:endParaRPr lang="en-US" sz="1400" baseline="-25000" dirty="0" smtClean="0"/>
          </a:p>
          <a:p>
            <a:pPr lvl="1"/>
            <a:endParaRPr lang="en-US" sz="1400" baseline="-25000" dirty="0" smtClean="0"/>
          </a:p>
          <a:p>
            <a:pPr marL="457200" lvl="1" indent="0">
              <a:buNone/>
            </a:pPr>
            <a:r>
              <a:rPr lang="en-US" sz="1400" i="1" dirty="0" smtClean="0"/>
              <a:t>Note</a:t>
            </a:r>
            <a:r>
              <a:rPr lang="en-US" sz="1400" dirty="0" smtClean="0"/>
              <a:t>: BDD = Boron-doped Diamond</a:t>
            </a: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baseline="30000" dirty="0" smtClean="0"/>
              <a:t>TD</a:t>
            </a:r>
            <a:r>
              <a:rPr lang="en-US" sz="1400" dirty="0" smtClean="0"/>
              <a:t> = Thermal decomposition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SS = Stainless Steel	</a:t>
            </a:r>
            <a:r>
              <a:rPr lang="en-US" sz="1400" dirty="0"/>
              <a:t>	</a:t>
            </a:r>
            <a:r>
              <a:rPr lang="en-US" sz="1400" dirty="0" smtClean="0"/>
              <a:t>	</a:t>
            </a:r>
            <a:r>
              <a:rPr lang="en-US" sz="1400" baseline="30000" dirty="0"/>
              <a:t>ED</a:t>
            </a:r>
            <a:r>
              <a:rPr lang="en-US" sz="1400" dirty="0"/>
              <a:t> = Electrochemical </a:t>
            </a:r>
            <a:r>
              <a:rPr lang="en-US" sz="1400" dirty="0" smtClean="0"/>
              <a:t>deposition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G = Graphite	</a:t>
            </a:r>
            <a:r>
              <a:rPr lang="en-US" sz="1400" dirty="0"/>
              <a:t>		</a:t>
            </a:r>
            <a:r>
              <a:rPr lang="en-US" sz="1400" baseline="30000" dirty="0"/>
              <a:t>RD</a:t>
            </a:r>
            <a:r>
              <a:rPr lang="en-US" sz="1400" dirty="0"/>
              <a:t> = Redox </a:t>
            </a:r>
            <a:r>
              <a:rPr lang="en-US" sz="1400" dirty="0" smtClean="0"/>
              <a:t>deposition     </a:t>
            </a:r>
          </a:p>
          <a:p>
            <a:pPr marL="457200" lvl="1" indent="0">
              <a:buNone/>
            </a:pPr>
            <a:r>
              <a:rPr lang="en-US" sz="1400" dirty="0"/>
              <a:t>	</a:t>
            </a:r>
            <a:r>
              <a:rPr lang="en-US" sz="1400" dirty="0" smtClean="0"/>
              <a:t>Ti = Titanium</a:t>
            </a:r>
          </a:p>
          <a:p>
            <a:pPr marL="457200" lvl="1" indent="0">
              <a:buNone/>
            </a:pPr>
            <a:r>
              <a:rPr lang="en-US" sz="1400" dirty="0" smtClean="0"/>
              <a:t>	MnO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= Manganese dioxide (catalyst)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Goal/Objectives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11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6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Tasks &amp; Timeline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US" sz="2000" b="1" dirty="0" smtClean="0"/>
              <a:t>Research Tasks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Evaluate the effect of current density on the degradation of atrazine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Develop a catalytic coated electrode which can be applied to the atrazine degradation system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Characterize the system with the coated electrode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2000" b="1" dirty="0" smtClean="0"/>
              <a:t>Timeline to Complete Research Tasks 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r>
              <a:rPr lang="en-US" sz="1800" b="1" dirty="0" smtClean="0"/>
              <a:t>Completed Tasks as of July 16, 2015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Evaluation of current density on atrazine </a:t>
            </a:r>
          </a:p>
          <a:p>
            <a:pPr marL="0" indent="0">
              <a:buNone/>
            </a:pPr>
            <a:r>
              <a:rPr lang="en-US" sz="1800" i="1" dirty="0"/>
              <a:t>	-</a:t>
            </a:r>
            <a:r>
              <a:rPr lang="en-US" sz="1800" dirty="0" smtClean="0"/>
              <a:t>10.0 </a:t>
            </a:r>
            <a:r>
              <a:rPr lang="en-US" sz="1800" dirty="0"/>
              <a:t>mA/cm</a:t>
            </a:r>
            <a:r>
              <a:rPr lang="en-US" sz="1800" baseline="30000" dirty="0"/>
              <a:t>2</a:t>
            </a:r>
            <a:r>
              <a:rPr lang="en-US" sz="1800" dirty="0" smtClean="0"/>
              <a:t> appears optimal</a:t>
            </a:r>
          </a:p>
          <a:p>
            <a:pPr marL="0" indent="0">
              <a:buNone/>
            </a:pPr>
            <a:r>
              <a:rPr lang="en-US" sz="1800" b="1" dirty="0" smtClean="0"/>
              <a:t>Completed </a:t>
            </a:r>
            <a:r>
              <a:rPr lang="en-US" sz="1800" b="1" dirty="0"/>
              <a:t>Tasks as of July </a:t>
            </a:r>
            <a:r>
              <a:rPr lang="en-US" sz="1800" b="1" dirty="0" smtClean="0"/>
              <a:t>20, </a:t>
            </a:r>
            <a:r>
              <a:rPr lang="en-US" sz="1800" b="1" dirty="0"/>
              <a:t>2015</a:t>
            </a:r>
          </a:p>
          <a:p>
            <a:pPr marL="0" indent="0">
              <a:buNone/>
            </a:pPr>
            <a:r>
              <a:rPr lang="en-US" sz="1600" dirty="0" smtClean="0"/>
              <a:t>1. </a:t>
            </a:r>
            <a:r>
              <a:rPr lang="en-US" sz="1800" dirty="0" smtClean="0"/>
              <a:t>Characterize the atrazine degradation system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 smtClean="0"/>
              <a:t>Testing different masses of MnO</a:t>
            </a:r>
            <a:r>
              <a:rPr lang="en-US" sz="1100" dirty="0" smtClean="0"/>
              <a:t>2</a:t>
            </a:r>
            <a:r>
              <a:rPr lang="en-US" sz="1600" dirty="0" smtClean="0"/>
              <a:t> suspended within the atrazine solution</a:t>
            </a:r>
          </a:p>
          <a:p>
            <a:pPr marL="800100" lvl="1" indent="-342900">
              <a:buFont typeface="+mj-lt"/>
              <a:buAutoNum type="alphaLcPeriod"/>
            </a:pPr>
            <a:r>
              <a:rPr lang="en-US" sz="1600" dirty="0" smtClean="0"/>
              <a:t>Testing of developed catalytic electrodes in comparison to BDD 	electrode </a:t>
            </a:r>
          </a:p>
          <a:p>
            <a:pPr marL="0" indent="0">
              <a:buNone/>
            </a:pPr>
            <a:endParaRPr lang="en-US" sz="1800" b="1" dirty="0" smtClean="0"/>
          </a:p>
          <a:p>
            <a:endParaRPr lang="en-US" sz="1800" b="1" dirty="0" smtClean="0"/>
          </a:p>
          <a:p>
            <a:pPr marL="0" indent="0">
              <a:buNone/>
            </a:pPr>
            <a:endParaRPr lang="en-US" sz="20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800" b="1" dirty="0">
              <a:solidFill>
                <a:srgbClr val="000000"/>
              </a:solidFill>
            </a:endParaRPr>
          </a:p>
          <a:p>
            <a:endParaRPr lang="x-none" sz="1800" dirty="0">
              <a:solidFill>
                <a:srgbClr val="000000"/>
              </a:solidFill>
            </a:endParaRPr>
          </a:p>
          <a:p>
            <a:endParaRPr lang="x-none" sz="1800" dirty="0" smtClean="0">
              <a:solidFill>
                <a:srgbClr val="000000"/>
              </a:solidFill>
            </a:endParaRPr>
          </a:p>
          <a:p>
            <a:endParaRPr lang="x-none" sz="1800" dirty="0">
              <a:solidFill>
                <a:srgbClr val="000000"/>
              </a:solidFill>
            </a:endParaRPr>
          </a:p>
          <a:p>
            <a:endParaRPr lang="x-none" sz="1800" dirty="0" smtClean="0">
              <a:solidFill>
                <a:srgbClr val="000000"/>
              </a:solidFill>
            </a:endParaRPr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Tasks &amp; Timeline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12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64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163945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>
                <a:solidFill>
                  <a:srgbClr val="FF0000"/>
                </a:solidFill>
              </a:rPr>
              <a:t>Training Received</a:t>
            </a: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Training Received 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13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0072" y="5646865"/>
            <a:ext cx="3675228" cy="2359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aseline="-25000" dirty="0" smtClean="0"/>
              <a:t> </a:t>
            </a:r>
            <a:endParaRPr lang="en-US" sz="1400" baseline="-25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990600"/>
            <a:ext cx="4191000" cy="55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76800" y="5602111"/>
            <a:ext cx="4191000" cy="954107"/>
          </a:xfrm>
          <a:prstGeom prst="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1400" dirty="0">
                <a:solidFill>
                  <a:schemeClr val="bg1"/>
                </a:solidFill>
              </a:rPr>
              <a:t>Figure 2: </a:t>
            </a:r>
            <a:r>
              <a:rPr lang="en-US" sz="1400" dirty="0" smtClean="0">
                <a:solidFill>
                  <a:schemeClr val="bg1"/>
                </a:solidFill>
              </a:rPr>
              <a:t>Graphite electrode coated </a:t>
            </a:r>
            <a:r>
              <a:rPr lang="en-US" sz="1400" dirty="0">
                <a:solidFill>
                  <a:schemeClr val="bg1"/>
                </a:solidFill>
              </a:rPr>
              <a:t>with MnO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aseline="-25000" dirty="0">
                <a:solidFill>
                  <a:schemeClr val="bg1"/>
                </a:solidFill>
              </a:rPr>
              <a:t>(</a:t>
            </a:r>
            <a:r>
              <a:rPr lang="en-US" sz="1400" i="1" baseline="-25000" dirty="0">
                <a:solidFill>
                  <a:schemeClr val="bg1"/>
                </a:solidFill>
              </a:rPr>
              <a:t>s</a:t>
            </a:r>
            <a:r>
              <a:rPr lang="en-US" sz="1400" baseline="-25000" dirty="0">
                <a:solidFill>
                  <a:schemeClr val="bg1"/>
                </a:solidFill>
              </a:rPr>
              <a:t>) </a:t>
            </a:r>
            <a:r>
              <a:rPr lang="en-US" sz="1400" dirty="0" smtClean="0">
                <a:solidFill>
                  <a:schemeClr val="bg1"/>
                </a:solidFill>
              </a:rPr>
              <a:t>by anodic deposition using 0.25 </a:t>
            </a:r>
            <a:r>
              <a:rPr lang="en-US" sz="1400" i="1" dirty="0" smtClean="0">
                <a:solidFill>
                  <a:schemeClr val="bg1"/>
                </a:solidFill>
              </a:rPr>
              <a:t>M </a:t>
            </a:r>
            <a:r>
              <a:rPr lang="en-US" sz="1400" dirty="0" smtClean="0">
                <a:solidFill>
                  <a:schemeClr val="bg1"/>
                </a:solidFill>
              </a:rPr>
              <a:t>MnSO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*H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O </a:t>
            </a:r>
            <a:r>
              <a:rPr lang="en-US" sz="1400" baseline="-25000" dirty="0" smtClean="0">
                <a:solidFill>
                  <a:schemeClr val="bg1"/>
                </a:solidFill>
              </a:rPr>
              <a:t>(</a:t>
            </a:r>
            <a:r>
              <a:rPr lang="en-US" sz="1400" baseline="-25000" dirty="0" err="1" smtClean="0">
                <a:solidFill>
                  <a:schemeClr val="bg1"/>
                </a:solidFill>
              </a:rPr>
              <a:t>aq</a:t>
            </a:r>
            <a:r>
              <a:rPr lang="en-US" sz="1400" baseline="-25000" dirty="0" smtClean="0">
                <a:solidFill>
                  <a:schemeClr val="bg1"/>
                </a:solidFill>
              </a:rPr>
              <a:t>)</a:t>
            </a:r>
            <a:r>
              <a:rPr lang="en-US" sz="1400" dirty="0" smtClean="0">
                <a:solidFill>
                  <a:schemeClr val="bg1"/>
                </a:solidFill>
              </a:rPr>
              <a:t> with a current density of10mA/cm</a:t>
            </a:r>
            <a:r>
              <a:rPr lang="en-US" sz="1400" baseline="30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 at 98</a:t>
            </a:r>
            <a:r>
              <a:rPr lang="en-US" sz="1400" baseline="30000" dirty="0" smtClean="0">
                <a:solidFill>
                  <a:schemeClr val="bg1"/>
                </a:solidFill>
              </a:rPr>
              <a:t>o</a:t>
            </a:r>
            <a:r>
              <a:rPr lang="en-US" sz="1400" dirty="0" smtClean="0">
                <a:solidFill>
                  <a:schemeClr val="bg1"/>
                </a:solidFill>
              </a:rPr>
              <a:t>C and annealed at 450 </a:t>
            </a:r>
            <a:r>
              <a:rPr lang="en-US" sz="1400" baseline="30000" dirty="0" err="1" smtClean="0">
                <a:solidFill>
                  <a:schemeClr val="bg1"/>
                </a:solidFill>
              </a:rPr>
              <a:t>o</a:t>
            </a:r>
            <a:r>
              <a:rPr lang="en-US" sz="1400" dirty="0" err="1" smtClean="0">
                <a:solidFill>
                  <a:schemeClr val="bg1"/>
                </a:solidFill>
              </a:rPr>
              <a:t>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16000"/>
            <a:ext cx="4171950" cy="5562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6200" y="5839936"/>
            <a:ext cx="4191000" cy="738664"/>
          </a:xfrm>
          <a:prstGeom prst="rect">
            <a:avLst/>
          </a:prstGeom>
          <a:solidFill>
            <a:schemeClr val="tx1">
              <a:lumMod val="50000"/>
              <a:lumOff val="50000"/>
              <a:alpha val="53000"/>
            </a:schemeClr>
          </a:solidFill>
        </p:spPr>
        <p:txBody>
          <a:bodyPr wrap="square" rtlCol="0">
            <a:spAutoFit/>
          </a:bodyPr>
          <a:lstStyle/>
          <a:p>
            <a:pPr marL="0" indent="0" algn="just">
              <a:buNone/>
            </a:pPr>
            <a:r>
              <a:rPr lang="en-US" sz="1400" dirty="0">
                <a:solidFill>
                  <a:schemeClr val="bg1"/>
                </a:solidFill>
              </a:rPr>
              <a:t>Figure </a:t>
            </a:r>
            <a:r>
              <a:rPr lang="en-US" sz="1400" dirty="0" smtClean="0">
                <a:solidFill>
                  <a:schemeClr val="bg1"/>
                </a:solidFill>
              </a:rPr>
              <a:t>1: Anodic deposition of </a:t>
            </a:r>
            <a:r>
              <a:rPr lang="en-US" sz="1400" dirty="0">
                <a:solidFill>
                  <a:schemeClr val="bg1"/>
                </a:solidFill>
              </a:rPr>
              <a:t>MnO</a:t>
            </a:r>
            <a:r>
              <a:rPr lang="en-US" sz="1400" baseline="-25000" dirty="0">
                <a:solidFill>
                  <a:schemeClr val="bg1"/>
                </a:solidFill>
              </a:rPr>
              <a:t>2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baseline="-25000" dirty="0">
                <a:solidFill>
                  <a:schemeClr val="bg1"/>
                </a:solidFill>
              </a:rPr>
              <a:t>(</a:t>
            </a:r>
            <a:r>
              <a:rPr lang="en-US" sz="1400" i="1" baseline="-25000" dirty="0">
                <a:solidFill>
                  <a:schemeClr val="bg1"/>
                </a:solidFill>
              </a:rPr>
              <a:t>s</a:t>
            </a:r>
            <a:r>
              <a:rPr lang="en-US" sz="1400" baseline="-25000" dirty="0">
                <a:solidFill>
                  <a:schemeClr val="bg1"/>
                </a:solidFill>
              </a:rPr>
              <a:t>) </a:t>
            </a:r>
            <a:r>
              <a:rPr lang="en-US" sz="1400" dirty="0" smtClean="0">
                <a:solidFill>
                  <a:schemeClr val="bg1"/>
                </a:solidFill>
              </a:rPr>
              <a:t>on graphite anode using a stainless steel cathode with 0.25 </a:t>
            </a:r>
            <a:r>
              <a:rPr lang="en-US" sz="1400" i="1" dirty="0" smtClean="0">
                <a:solidFill>
                  <a:schemeClr val="bg1"/>
                </a:solidFill>
              </a:rPr>
              <a:t>M </a:t>
            </a:r>
            <a:r>
              <a:rPr lang="en-US" sz="1400" dirty="0" smtClean="0">
                <a:solidFill>
                  <a:schemeClr val="bg1"/>
                </a:solidFill>
              </a:rPr>
              <a:t>MnSO</a:t>
            </a:r>
            <a:r>
              <a:rPr lang="en-US" sz="1400" baseline="-25000" dirty="0" smtClean="0">
                <a:solidFill>
                  <a:schemeClr val="bg1"/>
                </a:solidFill>
              </a:rPr>
              <a:t>4</a:t>
            </a:r>
            <a:r>
              <a:rPr lang="en-US" sz="1400" dirty="0" smtClean="0">
                <a:solidFill>
                  <a:schemeClr val="bg1"/>
                </a:solidFill>
              </a:rPr>
              <a:t>*H</a:t>
            </a:r>
            <a:r>
              <a:rPr lang="en-US" sz="1400" baseline="-25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O</a:t>
            </a:r>
            <a:r>
              <a:rPr lang="en-US" sz="1400" baseline="-25000" dirty="0" smtClean="0">
                <a:solidFill>
                  <a:schemeClr val="bg1"/>
                </a:solidFill>
              </a:rPr>
              <a:t>(</a:t>
            </a:r>
            <a:r>
              <a:rPr lang="en-US" sz="1400" baseline="-25000" dirty="0" err="1" smtClean="0">
                <a:solidFill>
                  <a:schemeClr val="bg1"/>
                </a:solidFill>
              </a:rPr>
              <a:t>aq</a:t>
            </a:r>
            <a:r>
              <a:rPr lang="en-US" sz="1400" baseline="-25000" dirty="0" smtClean="0">
                <a:solidFill>
                  <a:schemeClr val="bg1"/>
                </a:solidFill>
              </a:rPr>
              <a:t>)</a:t>
            </a:r>
            <a:r>
              <a:rPr lang="en-US" sz="1400" dirty="0" smtClean="0">
                <a:solidFill>
                  <a:schemeClr val="bg1"/>
                </a:solidFill>
              </a:rPr>
              <a:t> and a current density of 10mA/cm</a:t>
            </a:r>
            <a:r>
              <a:rPr lang="en-US" sz="1400" baseline="30000" dirty="0" smtClean="0">
                <a:solidFill>
                  <a:schemeClr val="bg1"/>
                </a:solidFill>
              </a:rPr>
              <a:t>2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387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Training Received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1536700" y="3386232"/>
            <a:ext cx="6324600" cy="24383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1000" b="1" dirty="0" smtClean="0"/>
          </a:p>
          <a:p>
            <a:pPr marL="0" indent="0">
              <a:buNone/>
            </a:pPr>
            <a:r>
              <a:rPr lang="en-US" sz="1800" b="1" dirty="0" err="1" smtClean="0"/>
              <a:t>Ozonation</a:t>
            </a:r>
            <a:r>
              <a:rPr lang="en-US" sz="1800" b="1" dirty="0" smtClean="0"/>
              <a:t>/Electrolysis Reaction Chamber:</a:t>
            </a:r>
            <a:endParaRPr lang="en-US" sz="1800" b="1" dirty="0"/>
          </a:p>
          <a:p>
            <a:r>
              <a:rPr lang="en-US" sz="1800" dirty="0" smtClean="0">
                <a:solidFill>
                  <a:srgbClr val="7030A0"/>
                </a:solidFill>
              </a:rPr>
              <a:t>Compressed oxygen cylinder</a:t>
            </a:r>
          </a:p>
          <a:p>
            <a:r>
              <a:rPr lang="en-US" sz="1800" dirty="0" smtClean="0">
                <a:solidFill>
                  <a:srgbClr val="FF0000"/>
                </a:solidFill>
              </a:rPr>
              <a:t>Ozone generator and flow meter</a:t>
            </a:r>
            <a:endParaRPr lang="en-US" sz="1800" dirty="0">
              <a:solidFill>
                <a:srgbClr val="FF0000"/>
              </a:solidFill>
            </a:endParaRPr>
          </a:p>
          <a:p>
            <a:r>
              <a:rPr lang="en-US" sz="1800" dirty="0" err="1" smtClean="0">
                <a:solidFill>
                  <a:srgbClr val="256390"/>
                </a:solidFill>
              </a:rPr>
              <a:t>Potentiostat</a:t>
            </a:r>
            <a:r>
              <a:rPr lang="en-US" sz="1800" dirty="0" smtClean="0">
                <a:solidFill>
                  <a:srgbClr val="256390"/>
                </a:solidFill>
              </a:rPr>
              <a:t> and electrode system</a:t>
            </a:r>
          </a:p>
          <a:p>
            <a:r>
              <a:rPr lang="en-US" sz="1800" dirty="0" smtClean="0">
                <a:solidFill>
                  <a:srgbClr val="28D184"/>
                </a:solidFill>
              </a:rPr>
              <a:t>Ag/</a:t>
            </a:r>
            <a:r>
              <a:rPr lang="en-US" sz="1800" dirty="0" err="1" smtClean="0">
                <a:solidFill>
                  <a:srgbClr val="28D184"/>
                </a:solidFill>
              </a:rPr>
              <a:t>AgCl</a:t>
            </a:r>
            <a:r>
              <a:rPr lang="en-US" sz="1800" dirty="0" smtClean="0">
                <a:solidFill>
                  <a:srgbClr val="28D184"/>
                </a:solidFill>
              </a:rPr>
              <a:t> Reference electrode</a:t>
            </a:r>
          </a:p>
          <a:p>
            <a:r>
              <a:rPr lang="en-US" sz="1800" dirty="0" smtClean="0"/>
              <a:t>Reaction sampling for ozone quantification and HPLC</a:t>
            </a:r>
            <a:endParaRPr lang="en-US" sz="1800" dirty="0"/>
          </a:p>
          <a:p>
            <a:pPr marL="0" indent="0">
              <a:buNone/>
            </a:pPr>
            <a:endParaRPr lang="en-US" sz="800" b="1" dirty="0"/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Training Received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14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66"/>
          <a:stretch/>
        </p:blipFill>
        <p:spPr>
          <a:xfrm>
            <a:off x="1562100" y="1161434"/>
            <a:ext cx="6019800" cy="1974427"/>
          </a:xfrm>
          <a:prstGeom prst="rect">
            <a:avLst/>
          </a:prstGeom>
        </p:spPr>
      </p:pic>
      <p:sp>
        <p:nvSpPr>
          <p:cNvPr id="6" name="Left Arrow 5"/>
          <p:cNvSpPr/>
          <p:nvPr/>
        </p:nvSpPr>
        <p:spPr>
          <a:xfrm>
            <a:off x="6934200" y="1447800"/>
            <a:ext cx="927100" cy="482066"/>
          </a:xfrm>
          <a:prstGeom prst="lef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Left Arrow 11"/>
          <p:cNvSpPr/>
          <p:nvPr/>
        </p:nvSpPr>
        <p:spPr>
          <a:xfrm rot="20580016">
            <a:off x="4572000" y="1291126"/>
            <a:ext cx="927100" cy="482066"/>
          </a:xfrm>
          <a:prstGeom prst="leftArrow">
            <a:avLst/>
          </a:prstGeom>
          <a:solidFill>
            <a:srgbClr val="28D18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Left Arrow 12"/>
          <p:cNvSpPr/>
          <p:nvPr/>
        </p:nvSpPr>
        <p:spPr>
          <a:xfrm rot="5400000">
            <a:off x="5326799" y="2275991"/>
            <a:ext cx="927100" cy="482066"/>
          </a:xfrm>
          <a:prstGeom prst="leftArrow">
            <a:avLst/>
          </a:prstGeom>
          <a:solidFill>
            <a:srgbClr val="FF325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3254"/>
              </a:solidFill>
            </a:endParaRPr>
          </a:p>
        </p:txBody>
      </p:sp>
      <p:sp>
        <p:nvSpPr>
          <p:cNvPr id="14" name="Left Arrow 13"/>
          <p:cNvSpPr/>
          <p:nvPr/>
        </p:nvSpPr>
        <p:spPr>
          <a:xfrm rot="10800000">
            <a:off x="819150" y="2034958"/>
            <a:ext cx="927100" cy="482066"/>
          </a:xfrm>
          <a:prstGeom prst="lef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699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Training Received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1" y="1040966"/>
            <a:ext cx="4952999" cy="54360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 smtClean="0"/>
              <a:t>Ozone Quantification</a:t>
            </a:r>
            <a:r>
              <a:rPr lang="en-US" sz="1800" baseline="30000" dirty="0" smtClean="0"/>
              <a:t>[5]</a:t>
            </a:r>
            <a:r>
              <a:rPr lang="en-US" sz="1800" b="1" dirty="0" smtClean="0"/>
              <a:t>:</a:t>
            </a:r>
            <a:endParaRPr lang="en-US" sz="1800" b="1" dirty="0"/>
          </a:p>
          <a:p>
            <a:r>
              <a:rPr lang="en-US" sz="1800" dirty="0" smtClean="0"/>
              <a:t>Preparation of Potassium Indigo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   </a:t>
            </a:r>
            <a:r>
              <a:rPr lang="en-US" sz="1800" dirty="0" err="1" smtClean="0"/>
              <a:t>trisulfonate</a:t>
            </a:r>
            <a:r>
              <a:rPr lang="en-US" sz="1800" dirty="0" smtClean="0"/>
              <a:t> solution (200mg/L)</a:t>
            </a:r>
          </a:p>
          <a:p>
            <a:r>
              <a:rPr lang="en-US" sz="1800" dirty="0" smtClean="0"/>
              <a:t>Absorbance using UV-Vis Spectrophotometer at 600 nm</a:t>
            </a:r>
          </a:p>
          <a:p>
            <a:r>
              <a:rPr lang="en-US" sz="1800" dirty="0" smtClean="0"/>
              <a:t>Calibration: algebraic calculation of [ozone] in mg/L from absorbance</a:t>
            </a:r>
          </a:p>
          <a:p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Degradation of Atrazine:</a:t>
            </a:r>
            <a:endParaRPr lang="en-US" sz="1800" b="1" dirty="0"/>
          </a:p>
          <a:p>
            <a:r>
              <a:rPr lang="en-US" sz="1800" dirty="0"/>
              <a:t>Preparation of </a:t>
            </a:r>
            <a:r>
              <a:rPr lang="en-US" sz="1800" dirty="0" smtClean="0"/>
              <a:t>HPLC vials using Na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S</a:t>
            </a:r>
            <a:r>
              <a:rPr lang="en-US" sz="1800" baseline="-25000" dirty="0" smtClean="0"/>
              <a:t>2</a:t>
            </a:r>
            <a:r>
              <a:rPr lang="en-US" sz="1800" dirty="0" smtClean="0"/>
              <a:t>O</a:t>
            </a:r>
            <a:r>
              <a:rPr lang="en-US" sz="1800" baseline="-25000" dirty="0" smtClean="0"/>
              <a:t>3</a:t>
            </a:r>
            <a:r>
              <a:rPr lang="en-US" sz="1800" dirty="0" smtClean="0"/>
              <a:t> as an ozone quencher </a:t>
            </a:r>
            <a:endParaRPr lang="en-US" sz="1800" dirty="0"/>
          </a:p>
          <a:p>
            <a:r>
              <a:rPr lang="en-US" sz="1800" dirty="0" smtClean="0"/>
              <a:t>Data collection from HPLC chromatograms (integration for area under the curve)</a:t>
            </a:r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Training Received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15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75" y="1509014"/>
            <a:ext cx="1778292" cy="17782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4554" y="1509014"/>
            <a:ext cx="1778292" cy="17782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175" y="3686538"/>
            <a:ext cx="1809750" cy="241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696" y="3686538"/>
            <a:ext cx="1809750" cy="24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08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28800"/>
            <a:ext cx="8570542" cy="3797300"/>
          </a:xfrm>
          <a:prstGeom prst="rect">
            <a:avLst/>
          </a:prstGeom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1</a:t>
            </a: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838200"/>
            <a:ext cx="83058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The Effect of Current Density </a:t>
            </a:r>
            <a:r>
              <a:rPr lang="en-US" sz="1800" b="1" dirty="0" smtClean="0"/>
              <a:t>on </a:t>
            </a:r>
            <a:r>
              <a:rPr lang="en-US" sz="1800" b="1" dirty="0" smtClean="0"/>
              <a:t>Degradation of Atrazine</a:t>
            </a:r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Findings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3800" y="281178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H="1" flipV="1">
            <a:off x="4724400" y="287274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86200" y="282702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 bwMode="auto">
          <a:xfrm flipH="1" flipV="1">
            <a:off x="4876800" y="28879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733800" y="29032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38600" y="284226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H="1" flipV="1">
            <a:off x="5029200" y="290322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86200" y="29184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91000" y="285750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337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58000" y="1143000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&gt;20mA/cm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exceeds </a:t>
            </a:r>
            <a:r>
              <a:rPr lang="en-US" dirty="0" smtClean="0">
                <a:solidFill>
                  <a:srgbClr val="FF0000"/>
                </a:solidFill>
              </a:rPr>
              <a:t>mass-transport</a:t>
            </a:r>
            <a:endParaRPr lang="en-US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181600" y="291846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>
          <a:xfrm flipH="1">
            <a:off x="6629400" y="1828800"/>
            <a:ext cx="457200" cy="1295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096000" y="3121032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2133600" y="3200400"/>
            <a:ext cx="1219200" cy="136818"/>
          </a:xfrm>
          <a:prstGeom prst="straightConnector1">
            <a:avLst/>
          </a:prstGeom>
          <a:ln w="38100">
            <a:solidFill>
              <a:srgbClr val="A000A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090240" y="29834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0A0"/>
                </a:solidFill>
              </a:rPr>
              <a:t>1mA/cm</a:t>
            </a:r>
            <a:r>
              <a:rPr lang="en-US" b="1" baseline="30000" dirty="0" smtClean="0">
                <a:solidFill>
                  <a:srgbClr val="A000A0"/>
                </a:solidFill>
              </a:rPr>
              <a:t>2</a:t>
            </a:r>
            <a:endParaRPr lang="en-US" b="1" baseline="30000" dirty="0" smtClean="0">
              <a:solidFill>
                <a:srgbClr val="A000A0"/>
              </a:solidFill>
            </a:endParaRPr>
          </a:p>
        </p:txBody>
      </p:sp>
      <p:cxnSp>
        <p:nvCxnSpPr>
          <p:cNvPr id="37" name="Straight Arrow Connector 36"/>
          <p:cNvCxnSpPr>
            <a:stCxn id="38" idx="2"/>
          </p:cNvCxnSpPr>
          <p:nvPr/>
        </p:nvCxnSpPr>
        <p:spPr>
          <a:xfrm flipH="1">
            <a:off x="2438400" y="3886200"/>
            <a:ext cx="1464780" cy="609600"/>
          </a:xfrm>
          <a:prstGeom prst="straightConnector1">
            <a:avLst/>
          </a:prstGeom>
          <a:ln w="38100">
            <a:solidFill>
              <a:srgbClr val="008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048000" y="35168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1</a:t>
            </a:r>
            <a:r>
              <a:rPr lang="en-US" b="1" dirty="0" smtClean="0">
                <a:solidFill>
                  <a:srgbClr val="008000"/>
                </a:solidFill>
              </a:rPr>
              <a:t>0</a:t>
            </a:r>
            <a:r>
              <a:rPr lang="en-US" b="1" dirty="0" smtClean="0">
                <a:solidFill>
                  <a:srgbClr val="008000"/>
                </a:solidFill>
              </a:rPr>
              <a:t>mA/cm</a:t>
            </a:r>
            <a:r>
              <a:rPr lang="en-US" b="1" baseline="30000" dirty="0" smtClean="0">
                <a:solidFill>
                  <a:srgbClr val="008000"/>
                </a:solidFill>
              </a:rPr>
              <a:t>2</a:t>
            </a:r>
            <a:endParaRPr lang="en-US" b="1" baseline="30000" dirty="0" smtClean="0">
              <a:solidFill>
                <a:srgbClr val="008000"/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2398708" y="4495800"/>
            <a:ext cx="1411292" cy="228600"/>
          </a:xfrm>
          <a:prstGeom prst="straightConnector1">
            <a:avLst/>
          </a:prstGeom>
          <a:ln w="38100">
            <a:solidFill>
              <a:srgbClr val="3366FF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048000" y="41264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38mA/cm</a:t>
            </a:r>
            <a:r>
              <a:rPr lang="en-US" b="1" baseline="30000" dirty="0" smtClean="0">
                <a:solidFill>
                  <a:srgbClr val="3366FF"/>
                </a:solidFill>
              </a:rPr>
              <a:t>2</a:t>
            </a:r>
            <a:endParaRPr lang="en-US" b="1" baseline="30000" dirty="0" smtClean="0">
              <a:solidFill>
                <a:srgbClr val="33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32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  <p:bldP spid="36" grpId="0"/>
      <p:bldP spid="38" grpId="0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371600"/>
            <a:ext cx="4404300" cy="4123944"/>
          </a:xfrm>
          <a:prstGeom prst="rect">
            <a:avLst/>
          </a:prstGeom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2</a:t>
            </a: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838200"/>
            <a:ext cx="83058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The Effect of </a:t>
            </a:r>
            <a:r>
              <a:rPr lang="en-US" sz="1800" b="1" dirty="0" smtClean="0"/>
              <a:t>MnO</a:t>
            </a:r>
            <a:r>
              <a:rPr lang="en-US" sz="1800" b="1" baseline="-25000" dirty="0" smtClean="0"/>
              <a:t>2 </a:t>
            </a:r>
            <a:r>
              <a:rPr lang="en-US" sz="1800" b="1" dirty="0" smtClean="0"/>
              <a:t>on </a:t>
            </a:r>
            <a:r>
              <a:rPr lang="en-US" sz="1800" b="1" dirty="0" smtClean="0"/>
              <a:t>Degradation of Atrazine</a:t>
            </a:r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Findings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17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3800" y="281178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H="1" flipV="1">
            <a:off x="4724400" y="287274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86200" y="282702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 bwMode="auto">
          <a:xfrm flipH="1" flipV="1">
            <a:off x="4876800" y="28879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733800" y="29032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38600" y="284226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H="1" flipV="1">
            <a:off x="5029200" y="290322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86200" y="29184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91000" y="285750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337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181600" y="291846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8901"/>
            <a:ext cx="4419599" cy="4147344"/>
          </a:xfrm>
          <a:prstGeom prst="rect">
            <a:avLst/>
          </a:prstGeom>
        </p:spPr>
      </p:pic>
      <p:cxnSp>
        <p:nvCxnSpPr>
          <p:cNvPr id="33" name="Straight Arrow Connector 32"/>
          <p:cNvCxnSpPr/>
          <p:nvPr/>
        </p:nvCxnSpPr>
        <p:spPr>
          <a:xfrm flipH="1">
            <a:off x="3048000" y="3520782"/>
            <a:ext cx="609600" cy="441618"/>
          </a:xfrm>
          <a:prstGeom prst="straightConnector1">
            <a:avLst/>
          </a:prstGeom>
          <a:ln w="38100">
            <a:solidFill>
              <a:srgbClr val="FF3254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063735" y="3215243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254"/>
                </a:solidFill>
              </a:rPr>
              <a:t>G/SS</a:t>
            </a:r>
            <a:endParaRPr lang="en-US" b="1" baseline="30000" dirty="0" smtClean="0">
              <a:solidFill>
                <a:srgbClr val="FF3254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>
            <a:off x="3519970" y="4527550"/>
            <a:ext cx="1325080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379165" y="415821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</a:rPr>
              <a:t>G-MnO</a:t>
            </a:r>
            <a:r>
              <a:rPr lang="en-US" b="1" baseline="-25000" dirty="0" smtClean="0">
                <a:solidFill>
                  <a:srgbClr val="008000"/>
                </a:solidFill>
              </a:rPr>
              <a:t>2</a:t>
            </a:r>
            <a:r>
              <a:rPr lang="en-US" b="1" dirty="0" smtClean="0">
                <a:solidFill>
                  <a:srgbClr val="008000"/>
                </a:solidFill>
              </a:rPr>
              <a:t>/SS</a:t>
            </a:r>
            <a:endParaRPr lang="en-US" b="1" baseline="30000" dirty="0" smtClean="0">
              <a:solidFill>
                <a:srgbClr val="008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 flipH="1">
            <a:off x="2180120" y="4780518"/>
            <a:ext cx="1005840" cy="0"/>
          </a:xfrm>
          <a:prstGeom prst="straightConnector1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905000" y="44439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BDD/SS</a:t>
            </a:r>
            <a:endParaRPr lang="en-US" b="1" baseline="30000" dirty="0" smtClean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43600" y="3581401"/>
            <a:ext cx="175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</a:t>
            </a:r>
            <a:r>
              <a:rPr lang="en-US" dirty="0" smtClean="0">
                <a:solidFill>
                  <a:srgbClr val="FF0000"/>
                </a:solidFill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 smtClean="0">
                <a:solidFill>
                  <a:srgbClr val="FF0000"/>
                </a:solidFill>
              </a:rPr>
              <a:t>reaction rate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 flipV="1">
            <a:off x="6705600" y="3200400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 rot="2503622">
            <a:off x="5552013" y="2562447"/>
            <a:ext cx="3504787" cy="612768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2" grpId="0"/>
      <p:bldP spid="44" grpId="0"/>
      <p:bldP spid="53" grpId="0"/>
      <p:bldP spid="5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69" y="1461168"/>
            <a:ext cx="4517731" cy="4102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47800"/>
            <a:ext cx="4553874" cy="4102100"/>
          </a:xfrm>
          <a:prstGeom prst="rect">
            <a:avLst/>
          </a:prstGeom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3</a:t>
            </a: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838200"/>
            <a:ext cx="83058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Cyclic Voltammetry</a:t>
            </a:r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Findings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18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3800" y="281178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H="1" flipV="1">
            <a:off x="4724400" y="287274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86200" y="282702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 bwMode="auto">
          <a:xfrm flipH="1" flipV="1">
            <a:off x="4876800" y="28879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733800" y="29032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38600" y="284226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H="1" flipV="1">
            <a:off x="5029200" y="290322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86200" y="29184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91000" y="285750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337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181600" y="291846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/>
          <p:cNvCxnSpPr/>
          <p:nvPr/>
        </p:nvCxnSpPr>
        <p:spPr>
          <a:xfrm>
            <a:off x="2761876" y="2369671"/>
            <a:ext cx="514724" cy="373529"/>
          </a:xfrm>
          <a:prstGeom prst="straightConnector1">
            <a:avLst/>
          </a:prstGeom>
          <a:ln w="38100">
            <a:solidFill>
              <a:srgbClr val="FF3254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95400" y="2126592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3254"/>
                </a:solidFill>
              </a:rPr>
              <a:t>G-MnO</a:t>
            </a:r>
            <a:r>
              <a:rPr lang="en-US" b="1" baseline="-25000" dirty="0" smtClean="0">
                <a:solidFill>
                  <a:srgbClr val="FF3254"/>
                </a:solidFill>
              </a:rPr>
              <a:t>2</a:t>
            </a:r>
            <a:r>
              <a:rPr lang="en-US" b="1" dirty="0" smtClean="0">
                <a:solidFill>
                  <a:srgbClr val="FF3254"/>
                </a:solidFill>
              </a:rPr>
              <a:t>/SS</a:t>
            </a:r>
            <a:endParaRPr lang="en-US" b="1" baseline="30000" dirty="0" smtClean="0">
              <a:solidFill>
                <a:srgbClr val="FF3254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H="1" flipV="1">
            <a:off x="3650376" y="3135868"/>
            <a:ext cx="304800" cy="533400"/>
          </a:xfrm>
          <a:prstGeom prst="straightConnector1">
            <a:avLst/>
          </a:prstGeom>
          <a:ln w="38100">
            <a:solidFill>
              <a:schemeClr val="tx1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395040" y="3516868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G/SS</a:t>
            </a:r>
            <a:endParaRPr lang="en-US" b="1" baseline="30000" dirty="0" smtClean="0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181476" y="2141071"/>
            <a:ext cx="514724" cy="373529"/>
          </a:xfrm>
          <a:prstGeom prst="straightConnector1">
            <a:avLst/>
          </a:prstGeom>
          <a:ln w="38100">
            <a:solidFill>
              <a:srgbClr val="3366FF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67400" y="1897992"/>
            <a:ext cx="171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3366FF"/>
                </a:solidFill>
              </a:rPr>
              <a:t>BDD/SS</a:t>
            </a:r>
            <a:endParaRPr lang="en-US" b="1" baseline="30000" dirty="0" smtClean="0">
              <a:solidFill>
                <a:srgbClr val="3366FF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429000" y="2209800"/>
            <a:ext cx="0" cy="2667000"/>
          </a:xfrm>
          <a:prstGeom prst="line">
            <a:avLst/>
          </a:prstGeom>
          <a:ln w="38100">
            <a:solidFill>
              <a:srgbClr val="A000A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rot="15300000" flipH="1" flipV="1">
            <a:off x="3478983" y="1702135"/>
            <a:ext cx="304800" cy="533400"/>
          </a:xfrm>
          <a:prstGeom prst="straightConnector1">
            <a:avLst/>
          </a:prstGeom>
          <a:ln w="38100">
            <a:solidFill>
              <a:srgbClr val="A000A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318840" y="1487269"/>
            <a:ext cx="171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0A0"/>
                </a:solidFill>
              </a:rPr>
              <a:t>&gt;1.4V</a:t>
            </a:r>
            <a:r>
              <a:rPr lang="en-US" b="1" baseline="30000" dirty="0">
                <a:solidFill>
                  <a:srgbClr val="A000A0"/>
                </a:solidFill>
              </a:rPr>
              <a:t> </a:t>
            </a:r>
            <a:endParaRPr lang="en-US" b="1" baseline="30000" dirty="0" smtClean="0">
              <a:solidFill>
                <a:srgbClr val="A000A0"/>
              </a:solidFill>
            </a:endParaRPr>
          </a:p>
          <a:p>
            <a:pPr algn="ctr"/>
            <a:r>
              <a:rPr lang="en-US" b="1" dirty="0" smtClean="0">
                <a:solidFill>
                  <a:srgbClr val="A000A0"/>
                </a:solidFill>
              </a:rPr>
              <a:t>OER</a:t>
            </a:r>
            <a:endParaRPr lang="en-US" b="1" dirty="0" smtClean="0">
              <a:solidFill>
                <a:srgbClr val="A000A0"/>
              </a:solidFill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7391400" y="2971800"/>
            <a:ext cx="0" cy="1905635"/>
          </a:xfrm>
          <a:prstGeom prst="line">
            <a:avLst/>
          </a:prstGeom>
          <a:ln w="38100">
            <a:solidFill>
              <a:srgbClr val="A000A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rot="8100000" flipH="1" flipV="1">
            <a:off x="6925749" y="2637351"/>
            <a:ext cx="304800" cy="533400"/>
          </a:xfrm>
          <a:prstGeom prst="straightConnector1">
            <a:avLst/>
          </a:prstGeom>
          <a:ln w="38100">
            <a:solidFill>
              <a:srgbClr val="A000A0"/>
            </a:solidFill>
            <a:tailEnd type="arrow" w="med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638800" y="2554069"/>
            <a:ext cx="171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0A0"/>
                </a:solidFill>
              </a:rPr>
              <a:t>&gt;1.4V</a:t>
            </a:r>
            <a:r>
              <a:rPr lang="en-US" b="1" baseline="30000" dirty="0">
                <a:solidFill>
                  <a:srgbClr val="A000A0"/>
                </a:solidFill>
              </a:rPr>
              <a:t> </a:t>
            </a:r>
            <a:endParaRPr lang="en-US" b="1" baseline="30000" dirty="0" smtClean="0">
              <a:solidFill>
                <a:srgbClr val="A000A0"/>
              </a:solidFill>
            </a:endParaRPr>
          </a:p>
          <a:p>
            <a:pPr algn="ctr"/>
            <a:r>
              <a:rPr lang="en-US" b="1" dirty="0" smtClean="0">
                <a:solidFill>
                  <a:srgbClr val="A000A0"/>
                </a:solidFill>
              </a:rPr>
              <a:t>OER</a:t>
            </a:r>
            <a:endParaRPr lang="en-US" b="1" dirty="0" smtClean="0">
              <a:solidFill>
                <a:srgbClr val="A00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0" grpId="0"/>
      <p:bldP spid="36" grpId="0"/>
      <p:bldP spid="46" grpId="0"/>
      <p:bldP spid="4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ctrTitle"/>
          </p:nvPr>
        </p:nvSpPr>
        <p:spPr>
          <a:xfrm>
            <a:off x="533400" y="533400"/>
            <a:ext cx="8344799" cy="838201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 sz="4000" dirty="0" smtClean="0">
                <a:solidFill>
                  <a:srgbClr val="FF0000"/>
                </a:solidFill>
              </a:rPr>
              <a:t>Project Outline</a:t>
            </a:r>
            <a:br>
              <a:rPr lang="en-US" sz="4000" dirty="0" smtClean="0">
                <a:solidFill>
                  <a:srgbClr val="FF0000"/>
                </a:solidFill>
              </a:rPr>
            </a:br>
            <a:endParaRPr sz="14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1752600" y="1219200"/>
            <a:ext cx="6934200" cy="446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marL="0" marR="0" indent="0" algn="ctr" rtl="0" eaLnBrk="0" fontAlgn="base" hangingPunct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457200" marR="0" indent="0" algn="ctr" rtl="0" eaLnBrk="0" fontAlgn="base" hangingPunct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914400" marR="0" indent="0" algn="ctr" rtl="0" eaLnBrk="0" fontAlgn="base" hangingPunct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371600" marR="0" indent="0" algn="ctr" rtl="0" eaLnBrk="0" fontAlgn="base" hangingPunct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1828800" marR="0" indent="0" algn="ctr" rtl="0" eaLnBrk="0" fontAlgn="base" hangingPunct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286000" marR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marR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marR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marR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400" b="1" dirty="0" smtClean="0"/>
              <a:t>Topic				Slides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accent3">
                    <a:lumMod val="50000"/>
                  </a:schemeClr>
                </a:solidFill>
              </a:rPr>
              <a:t>Abstract			2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Background		3-6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chemeClr val="bg2"/>
                </a:solidFill>
              </a:rPr>
              <a:t>Literature Review		7</a:t>
            </a:r>
            <a:r>
              <a:rPr lang="en-US" sz="2400" dirty="0" smtClean="0">
                <a:solidFill>
                  <a:schemeClr val="bg2"/>
                </a:solidFill>
              </a:rPr>
              <a:t>-10</a:t>
            </a:r>
            <a:endParaRPr lang="en-US" sz="2400" dirty="0" smtClean="0">
              <a:solidFill>
                <a:schemeClr val="bg2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Goals/Objectives		</a:t>
            </a:r>
            <a:r>
              <a:rPr lang="en-US" sz="2400" dirty="0" smtClean="0"/>
              <a:t>11</a:t>
            </a: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808080"/>
                </a:solidFill>
              </a:rPr>
              <a:t>Tasks/Timeline		</a:t>
            </a:r>
            <a:r>
              <a:rPr lang="en-US" sz="2400" dirty="0" smtClean="0">
                <a:solidFill>
                  <a:srgbClr val="808080"/>
                </a:solidFill>
              </a:rPr>
              <a:t>12</a:t>
            </a:r>
            <a:endParaRPr lang="en-US" sz="2400" dirty="0" smtClean="0">
              <a:solidFill>
                <a:srgbClr val="80808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Training			</a:t>
            </a:r>
            <a:r>
              <a:rPr lang="en-US" sz="2400" dirty="0" smtClean="0"/>
              <a:t>13-15</a:t>
            </a: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808080"/>
                </a:solidFill>
              </a:rPr>
              <a:t>Findings/Summary</a:t>
            </a:r>
            <a:r>
              <a:rPr lang="en-US" sz="2400" dirty="0" smtClean="0">
                <a:solidFill>
                  <a:srgbClr val="808080"/>
                </a:solidFill>
              </a:rPr>
              <a:t>	</a:t>
            </a:r>
            <a:r>
              <a:rPr lang="en-US" sz="2400" dirty="0" smtClean="0">
                <a:solidFill>
                  <a:srgbClr val="808080"/>
                </a:solidFill>
              </a:rPr>
              <a:t>16-22</a:t>
            </a:r>
            <a:endParaRPr lang="en-US" sz="2400" dirty="0" smtClean="0">
              <a:solidFill>
                <a:srgbClr val="80808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Unit Plans			</a:t>
            </a:r>
            <a:r>
              <a:rPr lang="en-US" sz="2400" dirty="0" smtClean="0"/>
              <a:t>23-26</a:t>
            </a: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solidFill>
                  <a:srgbClr val="808080"/>
                </a:solidFill>
              </a:rPr>
              <a:t>Bibliography		</a:t>
            </a:r>
            <a:r>
              <a:rPr lang="en-US" sz="2400" dirty="0" smtClean="0">
                <a:solidFill>
                  <a:srgbClr val="808080"/>
                </a:solidFill>
              </a:rPr>
              <a:t>27-29</a:t>
            </a:r>
            <a:endParaRPr lang="en-US" sz="2400" dirty="0" smtClean="0">
              <a:solidFill>
                <a:srgbClr val="808080"/>
              </a:solidFill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/>
              <a:t>Acknowledgements	</a:t>
            </a:r>
            <a:r>
              <a:rPr lang="en-US" sz="2400" dirty="0" smtClean="0"/>
              <a:t>30</a:t>
            </a: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endParaRPr lang="en-US" sz="2400" dirty="0" smtClean="0"/>
          </a:p>
          <a:p>
            <a:pPr marL="342900" indent="-342900" algn="l">
              <a:buFont typeface="Arial"/>
              <a:buChar char="•"/>
            </a:pPr>
            <a:endParaRPr lang="en-US" sz="2000" dirty="0" smtClean="0"/>
          </a:p>
          <a:p>
            <a:pPr lvl="1" algn="l">
              <a:buFontTx/>
              <a:buChar char="-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81713674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838200"/>
            <a:ext cx="83058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The Effect of Current Density &amp; Voltage on Degradation of Atrazine</a:t>
            </a:r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37593474"/>
              </p:ext>
            </p:extLst>
          </p:nvPr>
        </p:nvGraphicFramePr>
        <p:xfrm>
          <a:off x="120650" y="685800"/>
          <a:ext cx="89027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alphaModFix amt="40000"/>
          </a:blip>
          <a:stretch>
            <a:fillRect/>
          </a:stretch>
        </p:blipFill>
        <p:spPr>
          <a:xfrm>
            <a:off x="1130300" y="609600"/>
            <a:ext cx="6718300" cy="414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alphaModFix amt="40000"/>
          </a:blip>
          <a:stretch>
            <a:fillRect/>
          </a:stretch>
        </p:blipFill>
        <p:spPr>
          <a:xfrm>
            <a:off x="1905000" y="-381000"/>
            <a:ext cx="6858000" cy="410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alphaModFix amt="40000"/>
          </a:blip>
          <a:stretch>
            <a:fillRect/>
          </a:stretch>
        </p:blipFill>
        <p:spPr>
          <a:xfrm>
            <a:off x="1498600" y="152400"/>
            <a:ext cx="6807200" cy="4140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2400" y="3273623"/>
            <a:ext cx="96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 minutes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7391400" y="3807023"/>
            <a:ext cx="96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4 minutes</a:t>
            </a:r>
            <a:endParaRPr lang="en-US" sz="1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075"/>
            <a:ext cx="9176154" cy="13555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61763" y="4340423"/>
            <a:ext cx="96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2 minutes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6553200" y="4797623"/>
            <a:ext cx="9630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0 minutes</a:t>
            </a:r>
            <a:endParaRPr lang="en-US" sz="1400" dirty="0"/>
          </a:p>
        </p:txBody>
      </p:sp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4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Progress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1143000" y="4267200"/>
            <a:ext cx="713769" cy="685800"/>
          </a:xfrm>
          <a:prstGeom prst="ellipse">
            <a:avLst/>
          </a:prstGeom>
          <a:solidFill>
            <a:schemeClr val="accent1">
              <a:lumMod val="90000"/>
              <a:alpha val="51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752600" y="4648200"/>
            <a:ext cx="1082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electrolyte</a:t>
            </a:r>
            <a:endParaRPr lang="en-US" sz="1400" b="1" dirty="0"/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1676400" y="4953000"/>
            <a:ext cx="10668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7772400" y="2913931"/>
            <a:ext cx="304801" cy="487094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8001000" y="2685331"/>
            <a:ext cx="8643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atrazine</a:t>
            </a:r>
            <a:endParaRPr lang="en-US" sz="1400" b="1" dirty="0"/>
          </a:p>
        </p:txBody>
      </p:sp>
      <p:cxnSp>
        <p:nvCxnSpPr>
          <p:cNvPr id="30" name="Straight Arrow Connector 29"/>
          <p:cNvCxnSpPr/>
          <p:nvPr/>
        </p:nvCxnSpPr>
        <p:spPr>
          <a:xfrm rot="18000000" flipH="1">
            <a:off x="3852441" y="2803325"/>
            <a:ext cx="304801" cy="487094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667000" y="2133600"/>
            <a:ext cx="13020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desethyl </a:t>
            </a:r>
          </a:p>
          <a:p>
            <a:r>
              <a:rPr lang="en-US" sz="1400" b="1" dirty="0" smtClean="0"/>
              <a:t>desisopropyl</a:t>
            </a:r>
          </a:p>
          <a:p>
            <a:r>
              <a:rPr lang="en-US" sz="1400" b="1" dirty="0" smtClean="0"/>
              <a:t>atrazine</a:t>
            </a:r>
            <a:endParaRPr lang="en-US" sz="1400" b="1" dirty="0"/>
          </a:p>
        </p:txBody>
      </p:sp>
      <p:cxnSp>
        <p:nvCxnSpPr>
          <p:cNvPr id="32" name="Straight Arrow Connector 31"/>
          <p:cNvCxnSpPr/>
          <p:nvPr/>
        </p:nvCxnSpPr>
        <p:spPr>
          <a:xfrm flipH="1">
            <a:off x="7086602" y="2350300"/>
            <a:ext cx="609598" cy="99060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7603923" y="1909175"/>
            <a:ext cx="913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desethyl</a:t>
            </a:r>
          </a:p>
          <a:p>
            <a:r>
              <a:rPr lang="en-US" sz="1400" b="1" dirty="0" smtClean="0"/>
              <a:t>atrazine</a:t>
            </a:r>
            <a:endParaRPr lang="en-US" sz="1400" b="1" dirty="0"/>
          </a:p>
        </p:txBody>
      </p:sp>
      <p:cxnSp>
        <p:nvCxnSpPr>
          <p:cNvPr id="36" name="Straight Arrow Connector 35"/>
          <p:cNvCxnSpPr/>
          <p:nvPr/>
        </p:nvCxnSpPr>
        <p:spPr>
          <a:xfrm rot="10800000" flipH="1">
            <a:off x="5257800" y="4343400"/>
            <a:ext cx="914400" cy="0"/>
          </a:xfrm>
          <a:prstGeom prst="straightConnector1">
            <a:avLst/>
          </a:prstGeom>
          <a:ln>
            <a:solidFill>
              <a:schemeClr val="tx1"/>
            </a:solidFill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292677" y="4155873"/>
            <a:ext cx="3046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desisopropyl atrazine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28" name="Shape 630"/>
          <p:cNvSpPr txBox="1">
            <a:spLocks/>
          </p:cNvSpPr>
          <p:nvPr/>
        </p:nvSpPr>
        <p:spPr bwMode="auto">
          <a:xfrm>
            <a:off x="533400" y="990600"/>
            <a:ext cx="8305800" cy="65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42950" indent="-28575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ts val="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</a:pPr>
            <a:r>
              <a:rPr lang="en-US" sz="1800" b="1" dirty="0" smtClean="0"/>
              <a:t>Chromatogram of </a:t>
            </a:r>
            <a:r>
              <a:rPr lang="en-US" sz="1800" b="1" dirty="0" err="1" smtClean="0"/>
              <a:t>Ozonation</a:t>
            </a:r>
            <a:r>
              <a:rPr lang="en-US" sz="1800" b="1" dirty="0" smtClean="0"/>
              <a:t>/Electrolysis (10mA/cm</a:t>
            </a:r>
            <a:r>
              <a:rPr lang="en-US" sz="1800" b="1" baseline="30000" dirty="0" smtClean="0"/>
              <a:t>2</a:t>
            </a:r>
            <a:r>
              <a:rPr lang="en-US" sz="1800" b="1" dirty="0" smtClean="0"/>
              <a:t>)</a:t>
            </a:r>
            <a:endParaRPr lang="en-US" sz="1800" dirty="0" smtClean="0"/>
          </a:p>
          <a:p>
            <a:endParaRPr lang="en-US" sz="1800" dirty="0" smtClean="0"/>
          </a:p>
          <a:p>
            <a:pPr>
              <a:lnSpc>
                <a:spcPct val="120000"/>
              </a:lnSpc>
              <a:buFontTx/>
              <a:buNone/>
            </a:pP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19414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5</a:t>
            </a: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838200"/>
            <a:ext cx="83058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b="1" dirty="0" smtClean="0"/>
              <a:t>Reaction Pathway</a:t>
            </a:r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Findings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20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3800" y="281178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H="1" flipV="1">
            <a:off x="4724400" y="287274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86200" y="282702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 bwMode="auto">
          <a:xfrm flipH="1" flipV="1">
            <a:off x="4876800" y="28879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733800" y="29032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38600" y="284226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H="1" flipV="1">
            <a:off x="5029200" y="290322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86200" y="29184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91000" y="285750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337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181600" y="291846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TextBox 30"/>
          <p:cNvSpPr txBox="1"/>
          <p:nvPr/>
        </p:nvSpPr>
        <p:spPr>
          <a:xfrm>
            <a:off x="5032375" y="2245360"/>
            <a:ext cx="682625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</a:t>
            </a:r>
            <a:r>
              <a:rPr lang="en-US" sz="1000" kern="1200" baseline="-250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 /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413375" y="3810000"/>
            <a:ext cx="682625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</a:t>
            </a:r>
            <a:r>
              <a:rPr lang="en-US" sz="1000" kern="1200" baseline="-250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 /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558310" y="2245360"/>
            <a:ext cx="682625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</a:t>
            </a:r>
            <a:r>
              <a:rPr lang="en-US" sz="1000" kern="1200" baseline="-250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 /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200400" y="3821430"/>
            <a:ext cx="682625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</a:t>
            </a:r>
            <a:r>
              <a:rPr lang="en-US" sz="1000" kern="1200" baseline="-250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 /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pic>
        <p:nvPicPr>
          <p:cNvPr id="39" name="Picture 3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720" y="2514600"/>
            <a:ext cx="1797680" cy="108140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0" name="Picture 3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090" y="4318000"/>
            <a:ext cx="1331218" cy="101600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1" name="Picture 4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131645"/>
            <a:ext cx="1698625" cy="1078155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42" name="Picture 4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156" y="2515870"/>
            <a:ext cx="1771444" cy="106553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cxnSp>
        <p:nvCxnSpPr>
          <p:cNvPr id="43" name="Straight Arrow Connector 42"/>
          <p:cNvCxnSpPr/>
          <p:nvPr/>
        </p:nvCxnSpPr>
        <p:spPr>
          <a:xfrm flipH="1">
            <a:off x="3810000" y="2108200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6200000" flipH="1">
            <a:off x="4800600" y="2108200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rot="16200000" flipH="1">
            <a:off x="3498850" y="3581400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108575" y="3581401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343400"/>
            <a:ext cx="1279058" cy="91630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pic>
        <p:nvPicPr>
          <p:cNvPr id="53" name="Picture 52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346" y="4318000"/>
            <a:ext cx="1311854" cy="939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54" name="TextBox 53"/>
          <p:cNvSpPr txBox="1"/>
          <p:nvPr/>
        </p:nvSpPr>
        <p:spPr>
          <a:xfrm>
            <a:off x="7158180" y="3801110"/>
            <a:ext cx="431800" cy="237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rot="16200000" flipH="1">
            <a:off x="6858000" y="3581401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1676400" y="3810000"/>
            <a:ext cx="431800" cy="237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>
            <a:off x="1752600" y="3586480"/>
            <a:ext cx="68580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endCxn id="2" idx="1"/>
          </p:cNvCxnSpPr>
          <p:nvPr/>
        </p:nvCxnSpPr>
        <p:spPr>
          <a:xfrm>
            <a:off x="1600200" y="5257800"/>
            <a:ext cx="1905000" cy="958334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>
            <a:off x="4572000" y="5292328"/>
            <a:ext cx="0" cy="6858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505200" y="6031468"/>
            <a:ext cx="2160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[CO</a:t>
            </a:r>
            <a:r>
              <a:rPr lang="en-US" baseline="-25000" dirty="0" smtClean="0"/>
              <a:t>2</a:t>
            </a:r>
            <a:r>
              <a:rPr lang="en-US" dirty="0" smtClean="0"/>
              <a:t>, H</a:t>
            </a:r>
            <a:r>
              <a:rPr lang="en-US" baseline="-25000" dirty="0" smtClean="0"/>
              <a:t>2</a:t>
            </a:r>
            <a:r>
              <a:rPr lang="en-US" dirty="0" smtClean="0"/>
              <a:t>O, N</a:t>
            </a:r>
            <a:r>
              <a:rPr lang="en-US" baseline="-25000" dirty="0" smtClean="0"/>
              <a:t>2</a:t>
            </a:r>
            <a:r>
              <a:rPr lang="en-US" dirty="0" smtClean="0"/>
              <a:t>, Cl</a:t>
            </a:r>
            <a:r>
              <a:rPr lang="en-US" baseline="-25000" dirty="0" smtClean="0"/>
              <a:t>2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308435" y="5497945"/>
            <a:ext cx="431800" cy="237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530435" y="5463310"/>
            <a:ext cx="682625" cy="2692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</a:t>
            </a:r>
            <a:r>
              <a:rPr lang="en-US" sz="1000" kern="1200" baseline="-250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3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 /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H="1">
            <a:off x="5638800" y="5334000"/>
            <a:ext cx="1828800" cy="838200"/>
          </a:xfrm>
          <a:prstGeom prst="straightConnector1">
            <a:avLst/>
          </a:prstGeom>
          <a:ln w="12700">
            <a:solidFill>
              <a:schemeClr val="tx1"/>
            </a:solidFill>
            <a:tailEnd type="stealth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2362200" y="5497945"/>
            <a:ext cx="431800" cy="2374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eaLnBrk="0" fontAlgn="base" hangingPunct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>
                <a:solidFill>
                  <a:srgbClr val="000000"/>
                </a:solidFill>
                <a:effectLst/>
                <a:latin typeface="Times"/>
                <a:ea typeface="Wingdings"/>
                <a:cs typeface="Wingdings"/>
                <a:sym typeface="Wingdings"/>
              </a:rPr>
              <a:t>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Arial"/>
                <a:ea typeface="MS PGothic"/>
                <a:cs typeface="Times New Roman"/>
              </a:rPr>
              <a:t>OH</a:t>
            </a:r>
            <a:endParaRPr lang="en-US" sz="1000" dirty="0">
              <a:effectLst/>
              <a:latin typeface="Times"/>
              <a:ea typeface="ＭＳ 明朝"/>
              <a:cs typeface="Times New Roman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0" y="1371600"/>
            <a:ext cx="1057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atrazine</a:t>
            </a:r>
            <a:endParaRPr lang="en-US" b="1" dirty="0"/>
          </a:p>
        </p:txBody>
      </p:sp>
      <p:sp>
        <p:nvSpPr>
          <p:cNvPr id="67" name="TextBox 66"/>
          <p:cNvSpPr txBox="1"/>
          <p:nvPr/>
        </p:nvSpPr>
        <p:spPr>
          <a:xfrm>
            <a:off x="6867750" y="2831068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DEA</a:t>
            </a:r>
            <a:endParaRPr lang="en-US" b="1" dirty="0"/>
          </a:p>
        </p:txBody>
      </p:sp>
      <p:sp>
        <p:nvSpPr>
          <p:cNvPr id="68" name="TextBox 67"/>
          <p:cNvSpPr txBox="1"/>
          <p:nvPr/>
        </p:nvSpPr>
        <p:spPr>
          <a:xfrm>
            <a:off x="1752600" y="2819400"/>
            <a:ext cx="582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DIA</a:t>
            </a:r>
            <a:endParaRPr lang="en-US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5181600" y="46482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DDA</a:t>
            </a:r>
            <a:endParaRPr lang="en-US" b="1" dirty="0"/>
          </a:p>
        </p:txBody>
      </p:sp>
      <p:sp>
        <p:nvSpPr>
          <p:cNvPr id="70" name="TextBox 69"/>
          <p:cNvSpPr txBox="1"/>
          <p:nvPr/>
        </p:nvSpPr>
        <p:spPr>
          <a:xfrm>
            <a:off x="1828800" y="4495800"/>
            <a:ext cx="113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cyanuric</a:t>
            </a:r>
            <a:endParaRPr lang="en-US" b="1" dirty="0" smtClean="0"/>
          </a:p>
          <a:p>
            <a:pPr algn="ctr"/>
            <a:r>
              <a:rPr lang="en-US" b="1" dirty="0" smtClean="0"/>
              <a:t>acid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6324600" y="4495800"/>
            <a:ext cx="11341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err="1" smtClean="0"/>
              <a:t>cyanuric</a:t>
            </a:r>
            <a:endParaRPr lang="en-US" b="1" dirty="0" smtClean="0"/>
          </a:p>
          <a:p>
            <a:pPr algn="ctr"/>
            <a:r>
              <a:rPr lang="en-US" b="1" dirty="0" smtClean="0"/>
              <a:t>acid</a:t>
            </a:r>
          </a:p>
        </p:txBody>
      </p:sp>
    </p:spTree>
    <p:extLst>
      <p:ext uri="{BB962C8B-B14F-4D97-AF65-F5344CB8AC3E}">
        <p14:creationId xmlns:p14="http://schemas.microsoft.com/office/powerpoint/2010/main" val="2934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7" grpId="0"/>
      <p:bldP spid="38" grpId="0"/>
      <p:bldP spid="54" grpId="0"/>
      <p:bldP spid="56" grpId="0"/>
      <p:bldP spid="2" grpId="0"/>
      <p:bldP spid="61" grpId="0"/>
      <p:bldP spid="62" grpId="0"/>
      <p:bldP spid="65" grpId="0"/>
      <p:bldP spid="27" grpId="0"/>
      <p:bldP spid="67" grpId="0"/>
      <p:bldP spid="68" grpId="0"/>
      <p:bldP spid="69" grpId="0"/>
      <p:bldP spid="70" grpId="1"/>
      <p:bldP spid="7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970422"/>
            <a:ext cx="8839200" cy="305877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/>
            <a:r>
              <a:rPr lang="en-US" sz="4000" dirty="0" smtClean="0">
                <a:solidFill>
                  <a:srgbClr val="FF0000"/>
                </a:solidFill>
              </a:rPr>
              <a:t>Figure 6</a:t>
            </a: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76200" y="838200"/>
            <a:ext cx="8915400" cy="6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indent="0" algn="ctr">
              <a:buNone/>
            </a:pPr>
            <a:r>
              <a:rPr lang="en-US" sz="1800" dirty="0"/>
              <a:t>HPLC chromatograms </a:t>
            </a:r>
            <a:r>
              <a:rPr lang="en-US" sz="1800" dirty="0" smtClean="0"/>
              <a:t>at </a:t>
            </a:r>
            <a:r>
              <a:rPr lang="en-US" sz="1800" dirty="0"/>
              <a:t>sampling times with </a:t>
            </a:r>
            <a:r>
              <a:rPr lang="en-US" sz="1800" dirty="0" smtClean="0"/>
              <a:t>~90</a:t>
            </a:r>
            <a:r>
              <a:rPr lang="en-US" sz="1800" dirty="0"/>
              <a:t>% atrazine </a:t>
            </a:r>
            <a:r>
              <a:rPr lang="en-US" sz="1800" dirty="0" smtClean="0"/>
              <a:t>degradation</a:t>
            </a: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Findings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3733800" y="281178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9" name="Straight Arrow Connector 8"/>
          <p:cNvCxnSpPr>
            <a:stCxn id="10" idx="0"/>
          </p:cNvCxnSpPr>
          <p:nvPr/>
        </p:nvCxnSpPr>
        <p:spPr bwMode="auto">
          <a:xfrm flipH="1" flipV="1">
            <a:off x="4724400" y="287274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TextBox 9"/>
          <p:cNvSpPr txBox="1"/>
          <p:nvPr/>
        </p:nvSpPr>
        <p:spPr>
          <a:xfrm>
            <a:off x="3581400" y="288798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3886200" y="282702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2" name="Straight Arrow Connector 11"/>
          <p:cNvCxnSpPr>
            <a:stCxn id="13" idx="0"/>
          </p:cNvCxnSpPr>
          <p:nvPr/>
        </p:nvCxnSpPr>
        <p:spPr bwMode="auto">
          <a:xfrm flipH="1" flipV="1">
            <a:off x="4876800" y="288798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Box 12"/>
          <p:cNvSpPr txBox="1"/>
          <p:nvPr/>
        </p:nvSpPr>
        <p:spPr>
          <a:xfrm>
            <a:off x="3733800" y="290322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038600" y="284226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5" name="Straight Arrow Connector 14"/>
          <p:cNvCxnSpPr>
            <a:stCxn id="16" idx="0"/>
          </p:cNvCxnSpPr>
          <p:nvPr/>
        </p:nvCxnSpPr>
        <p:spPr bwMode="auto">
          <a:xfrm flipH="1" flipV="1">
            <a:off x="5029200" y="290322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TextBox 15"/>
          <p:cNvSpPr txBox="1"/>
          <p:nvPr/>
        </p:nvSpPr>
        <p:spPr>
          <a:xfrm>
            <a:off x="3886200" y="291846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191000" y="28575000"/>
            <a:ext cx="1981200" cy="5334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700000" algn="ctr" rotWithShape="0">
              <a:schemeClr val="bg2"/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7037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38600" y="29337000"/>
            <a:ext cx="274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200" dirty="0" smtClean="0">
                <a:solidFill>
                  <a:srgbClr val="FF0000"/>
                </a:solidFill>
              </a:rPr>
              <a:t>&gt;20mA/cm</a:t>
            </a:r>
            <a:r>
              <a:rPr lang="en-US" sz="2200" baseline="30000" dirty="0" smtClean="0">
                <a:solidFill>
                  <a:srgbClr val="FF0000"/>
                </a:solidFill>
              </a:rPr>
              <a:t>2</a:t>
            </a:r>
            <a:r>
              <a:rPr lang="en-US" sz="2200" dirty="0" smtClean="0">
                <a:solidFill>
                  <a:srgbClr val="FF0000"/>
                </a:solidFill>
              </a:rPr>
              <a:t> exceeds mass-transport.</a:t>
            </a:r>
            <a:endParaRPr lang="en-US" sz="2200" baseline="30000" dirty="0">
              <a:solidFill>
                <a:srgbClr val="FF0000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H="1" flipV="1">
            <a:off x="5181600" y="29184600"/>
            <a:ext cx="228600" cy="152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" name="TextBox 45"/>
          <p:cNvSpPr txBox="1"/>
          <p:nvPr/>
        </p:nvSpPr>
        <p:spPr>
          <a:xfrm>
            <a:off x="4005781" y="1676400"/>
            <a:ext cx="1480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Electrolysis</a:t>
            </a:r>
            <a:endParaRPr lang="en-US" b="1" dirty="0"/>
          </a:p>
        </p:txBody>
      </p:sp>
      <p:sp>
        <p:nvSpPr>
          <p:cNvPr id="47" name="Oval 46"/>
          <p:cNvSpPr/>
          <p:nvPr/>
        </p:nvSpPr>
        <p:spPr>
          <a:xfrm>
            <a:off x="1447800" y="3962400"/>
            <a:ext cx="6019800" cy="762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5" name="Picture 6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0" y="1981200"/>
            <a:ext cx="8531352" cy="2640406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48" name="Rectangle 47"/>
          <p:cNvSpPr/>
          <p:nvPr/>
        </p:nvSpPr>
        <p:spPr>
          <a:xfrm>
            <a:off x="5562600" y="3239869"/>
            <a:ext cx="220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Atrazine is </a:t>
            </a:r>
            <a:r>
              <a:rPr lang="en-US" i="1" dirty="0" smtClean="0">
                <a:solidFill>
                  <a:srgbClr val="FF0000"/>
                </a:solidFill>
              </a:rPr>
              <a:t>mineralized</a:t>
            </a:r>
            <a:endParaRPr lang="en-US" i="1" dirty="0">
              <a:solidFill>
                <a:srgbClr val="FF0000"/>
              </a:solidFill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rot="11700000" flipV="1">
            <a:off x="5128925" y="3539884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4005781" y="1916668"/>
            <a:ext cx="13130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Ozonation</a:t>
            </a:r>
            <a:endParaRPr lang="en-US" b="1" dirty="0"/>
          </a:p>
        </p:txBody>
      </p:sp>
      <p:pic>
        <p:nvPicPr>
          <p:cNvPr id="67" name="Picture 6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0" y="1981200"/>
            <a:ext cx="8522208" cy="261221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68" name="TextBox 67"/>
          <p:cNvSpPr txBox="1"/>
          <p:nvPr/>
        </p:nvSpPr>
        <p:spPr>
          <a:xfrm>
            <a:off x="3352800" y="1874980"/>
            <a:ext cx="2673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Ozonation</a:t>
            </a:r>
            <a:r>
              <a:rPr lang="en-US" b="1" dirty="0" smtClean="0"/>
              <a:t>/Electrolysis</a:t>
            </a:r>
            <a:endParaRPr lang="en-US" b="1" dirty="0"/>
          </a:p>
        </p:txBody>
      </p:sp>
      <p:pic>
        <p:nvPicPr>
          <p:cNvPr id="69" name="Picture 68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908" y="1828801"/>
            <a:ext cx="8522208" cy="278003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  <p:sp>
        <p:nvSpPr>
          <p:cNvPr id="70" name="TextBox 69"/>
          <p:cNvSpPr txBox="1"/>
          <p:nvPr/>
        </p:nvSpPr>
        <p:spPr>
          <a:xfrm>
            <a:off x="3094021" y="1875103"/>
            <a:ext cx="315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Ozone/Electrolysis + MnO</a:t>
            </a:r>
            <a:r>
              <a:rPr lang="en-US" b="1" baseline="-25000" dirty="0" smtClean="0"/>
              <a:t>2</a:t>
            </a:r>
            <a:endParaRPr lang="en-US" b="1" baseline="-25000" dirty="0"/>
          </a:p>
        </p:txBody>
      </p:sp>
      <p:sp>
        <p:nvSpPr>
          <p:cNvPr id="71" name="Oval 70"/>
          <p:cNvSpPr/>
          <p:nvPr/>
        </p:nvSpPr>
        <p:spPr>
          <a:xfrm>
            <a:off x="1600200" y="2667000"/>
            <a:ext cx="6019800" cy="2362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086600" y="1447800"/>
            <a:ext cx="17526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MnO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does </a:t>
            </a:r>
            <a:r>
              <a:rPr lang="en-US" b="1" i="1" dirty="0" smtClean="0">
                <a:solidFill>
                  <a:srgbClr val="FF0000"/>
                </a:solidFill>
              </a:rPr>
              <a:t>not</a:t>
            </a:r>
            <a:r>
              <a:rPr lang="en-US" dirty="0" smtClean="0">
                <a:solidFill>
                  <a:srgbClr val="FF0000"/>
                </a:solidFill>
              </a:rPr>
              <a:t> alter the pathway of atrazine degradation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73" name="Straight Arrow Connector 72"/>
          <p:cNvCxnSpPr/>
          <p:nvPr/>
        </p:nvCxnSpPr>
        <p:spPr>
          <a:xfrm rot="11700000" flipV="1">
            <a:off x="6705600" y="2479916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" name="Rectangle 73"/>
          <p:cNvSpPr/>
          <p:nvPr/>
        </p:nvSpPr>
        <p:spPr>
          <a:xfrm>
            <a:off x="1219200" y="1143000"/>
            <a:ext cx="190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Ozonation</a:t>
            </a:r>
            <a:r>
              <a:rPr lang="en-US" dirty="0" smtClean="0">
                <a:solidFill>
                  <a:srgbClr val="FF0000"/>
                </a:solidFill>
              </a:rPr>
              <a:t> &amp; </a:t>
            </a:r>
            <a:r>
              <a:rPr lang="en-US" dirty="0" err="1" smtClean="0">
                <a:solidFill>
                  <a:srgbClr val="FF0000"/>
                </a:solidFill>
              </a:rPr>
              <a:t>ozonation</a:t>
            </a:r>
            <a:r>
              <a:rPr lang="en-US" dirty="0" smtClean="0">
                <a:solidFill>
                  <a:srgbClr val="FF0000"/>
                </a:solidFill>
              </a:rPr>
              <a:t>/electrolysis combined are </a:t>
            </a:r>
            <a:r>
              <a:rPr lang="en-US" b="1" i="1" dirty="0" smtClean="0">
                <a:solidFill>
                  <a:srgbClr val="FF0000"/>
                </a:solidFill>
              </a:rPr>
              <a:t>not </a:t>
            </a:r>
            <a:r>
              <a:rPr lang="en-US" dirty="0" smtClean="0">
                <a:solidFill>
                  <a:srgbClr val="FF0000"/>
                </a:solidFill>
              </a:rPr>
              <a:t>significantly different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 rot="4500000" flipV="1">
            <a:off x="3100676" y="2327517"/>
            <a:ext cx="381000" cy="457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/>
      <p:bldP spid="46" grpId="2"/>
      <p:bldP spid="47" grpId="1" animBg="1"/>
      <p:bldP spid="47" grpId="2" animBg="1"/>
      <p:bldP spid="48" grpId="1"/>
      <p:bldP spid="48" grpId="2"/>
      <p:bldP spid="66" grpId="0"/>
      <p:bldP spid="68" grpId="2"/>
      <p:bldP spid="70" grpId="2"/>
      <p:bldP spid="71" grpId="0" animBg="1"/>
      <p:bldP spid="72" grpId="0"/>
      <p:bldP spid="74" grpId="0"/>
      <p:bldP spid="7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Summary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9BDD0-7DC6-4A8C-A011-53688FA9A952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Summary</a:t>
            </a:r>
            <a:endParaRPr lang="en-US" dirty="0" smtClean="0">
              <a:solidFill>
                <a:srgbClr val="FFFFFF"/>
              </a:solidFill>
            </a:endParaRP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22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5800" y="1114246"/>
            <a:ext cx="76962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Atrazine </a:t>
            </a:r>
            <a:r>
              <a:rPr lang="en-US" sz="2000" dirty="0"/>
              <a:t>degradation was optimal at a current density of </a:t>
            </a:r>
            <a:r>
              <a:rPr lang="en-US" sz="2000" dirty="0" smtClean="0"/>
              <a:t>10.0mA/cm</a:t>
            </a:r>
            <a:r>
              <a:rPr lang="en-US" sz="2000" baseline="30000" dirty="0" smtClean="0"/>
              <a:t>2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At current densities &gt;20.0mA/cm</a:t>
            </a:r>
            <a:r>
              <a:rPr lang="en-US" sz="2000" baseline="30000" dirty="0"/>
              <a:t>2</a:t>
            </a:r>
            <a:r>
              <a:rPr lang="en-US" sz="2000" dirty="0"/>
              <a:t>, the </a:t>
            </a:r>
            <a:r>
              <a:rPr lang="en-US" sz="2000" dirty="0" err="1"/>
              <a:t>ozonation</a:t>
            </a:r>
            <a:r>
              <a:rPr lang="en-US" sz="2000" dirty="0"/>
              <a:t>/electrolysis synergism was less favored due to ozone stripping and current-</a:t>
            </a:r>
            <a:r>
              <a:rPr lang="en-US" sz="2000" dirty="0" smtClean="0"/>
              <a:t>limiting mass-transport</a:t>
            </a:r>
            <a:r>
              <a:rPr lang="en-US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application of MnO</a:t>
            </a:r>
            <a:r>
              <a:rPr lang="en-US" sz="2000" baseline="-25000" dirty="0"/>
              <a:t>2</a:t>
            </a:r>
            <a:r>
              <a:rPr lang="en-US" sz="2000" dirty="0"/>
              <a:t> as a suspended solid and as an anode and cathode, demonstrated limited to no improvement to the adsorption of and, subsequent, oxidation of atrazine by </a:t>
            </a:r>
            <a:r>
              <a:rPr lang="en-US" sz="2000" dirty="0" smtClean="0"/>
              <a:t>ozone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 smtClean="0"/>
              <a:t>Manganese </a:t>
            </a:r>
            <a:r>
              <a:rPr lang="en-US" sz="2000" dirty="0"/>
              <a:t>dioxide’s oxidant competition with ozone and no apparent change or improvement to the </a:t>
            </a:r>
            <a:r>
              <a:rPr lang="en-US" sz="2000" dirty="0" err="1"/>
              <a:t>ozonation</a:t>
            </a:r>
            <a:r>
              <a:rPr lang="en-US" sz="2000" dirty="0"/>
              <a:t>/electrolysis pathway to oxidize atrazine. 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 smtClean="0"/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8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61748" y="480029"/>
            <a:ext cx="8229600" cy="9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Unit Topic: Using Green Infrastructures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Reduce Run-off Pollutants</a:t>
            </a:r>
            <a:r>
              <a:rPr lang="en-US" sz="2800" dirty="0"/>
              <a:t/>
            </a:r>
            <a:br>
              <a:rPr lang="en-US" sz="2800" dirty="0"/>
            </a:b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rtl="0">
              <a:spcBef>
                <a:spcPts val="0"/>
              </a:spcBef>
              <a:buNone/>
            </a:pPr>
            <a:endParaRPr sz="4000"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800" b="1" dirty="0" smtClean="0"/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Unit Plan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23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10" r="19167" b="12945"/>
          <a:stretch/>
        </p:blipFill>
        <p:spPr>
          <a:xfrm>
            <a:off x="4419601" y="1556849"/>
            <a:ext cx="4686298" cy="2806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00432" y="4462458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Development of </a:t>
            </a:r>
            <a:r>
              <a:rPr lang="en-US" sz="1200" dirty="0" err="1" smtClean="0"/>
              <a:t>Ballyshannon</a:t>
            </a:r>
            <a:r>
              <a:rPr lang="en-US" sz="1200" dirty="0" smtClean="0"/>
              <a:t> Way in Union, Kentucky</a:t>
            </a:r>
          </a:p>
          <a:p>
            <a:pPr algn="ctr"/>
            <a:r>
              <a:rPr lang="en-US" sz="1200" dirty="0" smtClean="0"/>
              <a:t>(Google Maps)</a:t>
            </a:r>
            <a:endParaRPr 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203578" y="1008405"/>
            <a:ext cx="411139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 smtClean="0"/>
              <a:t>Course: </a:t>
            </a:r>
            <a:r>
              <a:rPr lang="en-US" dirty="0" smtClean="0"/>
              <a:t>Physical Science</a:t>
            </a:r>
            <a:endParaRPr lang="en-US" b="1" dirty="0" smtClean="0"/>
          </a:p>
          <a:p>
            <a:r>
              <a:rPr lang="en-US" b="1" dirty="0" smtClean="0"/>
              <a:t>Grade Level: </a:t>
            </a:r>
            <a:r>
              <a:rPr lang="en-US" dirty="0" smtClean="0"/>
              <a:t>7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Essential </a:t>
            </a:r>
            <a:r>
              <a:rPr lang="en-US" b="1" dirty="0"/>
              <a:t>Question: </a:t>
            </a:r>
            <a:r>
              <a:rPr lang="en-US" dirty="0"/>
              <a:t>How can we decrease the amount of polluted </a:t>
            </a:r>
            <a:r>
              <a:rPr lang="en-US" dirty="0" smtClean="0"/>
              <a:t>run-off </a:t>
            </a:r>
            <a:r>
              <a:rPr lang="en-US" dirty="0"/>
              <a:t>entering the surface water </a:t>
            </a:r>
            <a:r>
              <a:rPr lang="en-US" dirty="0" smtClean="0"/>
              <a:t>system</a:t>
            </a:r>
            <a:r>
              <a:rPr lang="en-US" dirty="0"/>
              <a:t> </a:t>
            </a:r>
            <a:r>
              <a:rPr lang="en-US" dirty="0" smtClean="0"/>
              <a:t>in a developing community?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Challenge: </a:t>
            </a:r>
            <a:r>
              <a:rPr lang="en-US" dirty="0"/>
              <a:t>To create a </a:t>
            </a:r>
            <a:r>
              <a:rPr lang="en-US" dirty="0" smtClean="0"/>
              <a:t>green infrastructure which </a:t>
            </a:r>
            <a:r>
              <a:rPr lang="en-US" dirty="0"/>
              <a:t>will decrease the amount of pollutants entering the surface water system in a developing </a:t>
            </a:r>
            <a:r>
              <a:rPr lang="en-US" dirty="0" smtClean="0"/>
              <a:t>community.</a:t>
            </a:r>
            <a:endParaRPr lang="en-US" dirty="0"/>
          </a:p>
        </p:txBody>
      </p:sp>
      <p:sp>
        <p:nvSpPr>
          <p:cNvPr id="6" name="5-Point Star 5"/>
          <p:cNvSpPr/>
          <p:nvPr/>
        </p:nvSpPr>
        <p:spPr>
          <a:xfrm>
            <a:off x="7547781" y="2769517"/>
            <a:ext cx="4572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518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61748" y="480029"/>
            <a:ext cx="8229600" cy="9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Unit Topic: Using Green Infrastructures </a:t>
            </a:r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To </a:t>
            </a:r>
            <a:r>
              <a:rPr lang="en-US" sz="2400" dirty="0">
                <a:solidFill>
                  <a:srgbClr val="FF0000"/>
                </a:solidFill>
              </a:rPr>
              <a:t>Reduce Run-off Pollutants</a:t>
            </a:r>
            <a:r>
              <a:rPr lang="en-US" sz="2800" dirty="0"/>
              <a:t/>
            </a:r>
            <a:br>
              <a:rPr lang="en-US" sz="2800" dirty="0"/>
            </a:b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rtl="0">
              <a:spcBef>
                <a:spcPts val="0"/>
              </a:spcBef>
              <a:buNone/>
            </a:pPr>
            <a:endParaRPr sz="4000"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800" b="1" dirty="0" smtClean="0"/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Unit Plan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414" y="1427066"/>
            <a:ext cx="8701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Outline of Unit Lessons and Activities:</a:t>
            </a:r>
          </a:p>
          <a:p>
            <a:endParaRPr lang="en-US" dirty="0"/>
          </a:p>
          <a:p>
            <a:r>
              <a:rPr lang="en-US" dirty="0" smtClean="0"/>
              <a:t>Lesson One: Surface Water Pollution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One: The Hook: Building A Water Filter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Two: Natural and Urban Water Cycles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Lesson Two: Green 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One: Plant Roles in Green Infrastructures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Two: The Challenge: Designing a Green Infrastructure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42" y="4739182"/>
            <a:ext cx="4687944" cy="1858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272" y="4640523"/>
            <a:ext cx="2257572" cy="19974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urved Down Arrow 10"/>
          <p:cNvSpPr/>
          <p:nvPr/>
        </p:nvSpPr>
        <p:spPr>
          <a:xfrm>
            <a:off x="838200" y="4046626"/>
            <a:ext cx="3695699" cy="823179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4838001" y="4012389"/>
            <a:ext cx="3486629" cy="780735"/>
          </a:xfrm>
          <a:prstGeom prst="curved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185"/>
          <a:stretch/>
        </p:blipFill>
        <p:spPr>
          <a:xfrm>
            <a:off x="485155" y="4696405"/>
            <a:ext cx="962645" cy="198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849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61748" y="480029"/>
            <a:ext cx="8229600" cy="9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Unit Topic: </a:t>
            </a:r>
            <a:r>
              <a:rPr lang="en-US" sz="2400" dirty="0" smtClean="0">
                <a:solidFill>
                  <a:srgbClr val="FF0000"/>
                </a:solidFill>
              </a:rPr>
              <a:t>Creating a High Performance, “Green” Battery</a:t>
            </a: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algn="ctr" rtl="0">
              <a:spcBef>
                <a:spcPts val="0"/>
              </a:spcBef>
              <a:buNone/>
            </a:pPr>
            <a:endParaRPr sz="4000" dirty="0"/>
          </a:p>
          <a:p>
            <a:pPr lvl="0" rtl="0">
              <a:spcBef>
                <a:spcPts val="0"/>
              </a:spcBef>
              <a:buNone/>
            </a:pPr>
            <a:endParaRPr sz="4000"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800" b="1" dirty="0" smtClean="0"/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Unit Plan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25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00600" y="5257800"/>
            <a:ext cx="4191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smtClean="0"/>
              <a:t>[</a:t>
            </a:r>
            <a:r>
              <a:rPr lang="en-US" sz="1100" smtClean="0"/>
              <a:t>17] </a:t>
            </a:r>
            <a:r>
              <a:rPr lang="en-US" sz="1100" dirty="0" err="1" smtClean="0"/>
              <a:t>Furlan</a:t>
            </a:r>
            <a:r>
              <a:rPr lang="en-US" sz="1100" dirty="0" smtClean="0"/>
              <a:t>, P.Y., </a:t>
            </a:r>
            <a:r>
              <a:rPr lang="en-US" sz="1100" dirty="0" err="1" smtClean="0"/>
              <a:t>Krupa</a:t>
            </a:r>
            <a:r>
              <a:rPr lang="en-US" sz="1100" dirty="0" smtClean="0"/>
              <a:t>, T., </a:t>
            </a:r>
            <a:r>
              <a:rPr lang="en-US" sz="1100" dirty="0" err="1" smtClean="0"/>
              <a:t>Naqiv</a:t>
            </a:r>
            <a:r>
              <a:rPr lang="en-US" sz="1100" dirty="0" smtClean="0"/>
              <a:t>, H., </a:t>
            </a:r>
            <a:r>
              <a:rPr lang="en-US" sz="1100" dirty="0"/>
              <a:t>and </a:t>
            </a:r>
            <a:r>
              <a:rPr lang="en-US" sz="1100" dirty="0" smtClean="0"/>
              <a:t>Anderson, K. (2013).  “An </a:t>
            </a:r>
            <a:r>
              <a:rPr lang="en-US" sz="1100" dirty="0"/>
              <a:t>Open-Ended Project: Building a High Performance, yet Simple</a:t>
            </a:r>
            <a:r>
              <a:rPr lang="en-US" sz="1100" dirty="0" smtClean="0"/>
              <a:t>, Household Battery” </a:t>
            </a:r>
            <a:r>
              <a:rPr lang="en-US" sz="1100" i="1" dirty="0" smtClean="0"/>
              <a:t>Journal of Chemical Education</a:t>
            </a:r>
            <a:r>
              <a:rPr lang="en-US" sz="1100" dirty="0" smtClean="0"/>
              <a:t>.  Vol. 90, 1341-1345.</a:t>
            </a:r>
            <a:endParaRPr lang="en-US" sz="1100" dirty="0"/>
          </a:p>
        </p:txBody>
      </p:sp>
      <p:sp>
        <p:nvSpPr>
          <p:cNvPr id="4" name="TextBox 3"/>
          <p:cNvSpPr txBox="1"/>
          <p:nvPr/>
        </p:nvSpPr>
        <p:spPr>
          <a:xfrm>
            <a:off x="203578" y="1008405"/>
            <a:ext cx="4111390" cy="5078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b="1" dirty="0" smtClean="0"/>
              <a:t>Course: </a:t>
            </a:r>
            <a:r>
              <a:rPr lang="en-US" dirty="0" smtClean="0"/>
              <a:t>AP Chemistry</a:t>
            </a:r>
          </a:p>
          <a:p>
            <a:r>
              <a:rPr lang="en-US" b="1" dirty="0" smtClean="0"/>
              <a:t>Grade Level: </a:t>
            </a:r>
            <a:r>
              <a:rPr lang="en-US" dirty="0" smtClean="0"/>
              <a:t>11-12</a:t>
            </a:r>
          </a:p>
          <a:p>
            <a:endParaRPr lang="en-US" dirty="0" smtClean="0"/>
          </a:p>
          <a:p>
            <a:r>
              <a:rPr lang="en-US" b="1" dirty="0" smtClean="0"/>
              <a:t>Essential </a:t>
            </a:r>
            <a:r>
              <a:rPr lang="en-US" b="1" dirty="0"/>
              <a:t>Question: </a:t>
            </a:r>
            <a:r>
              <a:rPr lang="en-US" dirty="0" smtClean="0"/>
              <a:t>How can we optimize use and type of household materials as well as electrode properties (surface area and spacing) to create a high-performance, “green” battery assembly?</a:t>
            </a:r>
          </a:p>
          <a:p>
            <a:endParaRPr lang="en-US" dirty="0"/>
          </a:p>
          <a:p>
            <a:endParaRPr lang="en-US" dirty="0"/>
          </a:p>
          <a:p>
            <a:r>
              <a:rPr lang="en-US" b="1" dirty="0"/>
              <a:t>Challenge:  </a:t>
            </a:r>
            <a:r>
              <a:rPr lang="en-US" dirty="0" smtClean="0"/>
              <a:t>To </a:t>
            </a:r>
            <a:r>
              <a:rPr lang="en-US" dirty="0"/>
              <a:t>build a high-</a:t>
            </a:r>
            <a:r>
              <a:rPr lang="en-US" dirty="0" smtClean="0"/>
              <a:t>performance, “green” battery assembly using </a:t>
            </a:r>
            <a:r>
              <a:rPr lang="en-US" dirty="0"/>
              <a:t>common household </a:t>
            </a:r>
            <a:r>
              <a:rPr lang="en-US" dirty="0" smtClean="0"/>
              <a:t>materials</a:t>
            </a:r>
            <a:r>
              <a:rPr lang="en-US" dirty="0"/>
              <a:t> </a:t>
            </a:r>
            <a:r>
              <a:rPr lang="en-US" dirty="0" smtClean="0"/>
              <a:t>that will be </a:t>
            </a:r>
            <a:r>
              <a:rPr lang="en-US" dirty="0"/>
              <a:t>able to power the motors of various </a:t>
            </a:r>
            <a:r>
              <a:rPr lang="en-US" dirty="0" smtClean="0"/>
              <a:t>toy cars</a:t>
            </a:r>
            <a:r>
              <a:rPr lang="en-US" dirty="0"/>
              <a:t>.</a:t>
            </a:r>
          </a:p>
        </p:txBody>
      </p:sp>
      <p:sp>
        <p:nvSpPr>
          <p:cNvPr id="6" name="5-Point Star 5"/>
          <p:cNvSpPr/>
          <p:nvPr/>
        </p:nvSpPr>
        <p:spPr>
          <a:xfrm>
            <a:off x="7547781" y="2769517"/>
            <a:ext cx="457200" cy="38100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4188" y="1295400"/>
            <a:ext cx="3945012" cy="401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06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61748" y="480029"/>
            <a:ext cx="8229600" cy="91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/>
            </a:r>
            <a:br>
              <a:rPr lang="en-US" sz="2400" dirty="0" smtClean="0">
                <a:solidFill>
                  <a:srgbClr val="FF0000"/>
                </a:solidFill>
              </a:rPr>
            </a:br>
            <a:r>
              <a:rPr lang="en-US" sz="2400" dirty="0" smtClean="0">
                <a:solidFill>
                  <a:srgbClr val="FF0000"/>
                </a:solidFill>
              </a:rPr>
              <a:t>Unit </a:t>
            </a:r>
            <a:r>
              <a:rPr lang="en-US" sz="2400" dirty="0">
                <a:solidFill>
                  <a:srgbClr val="FF0000"/>
                </a:solidFill>
              </a:rPr>
              <a:t>Topic: Creating a High Performance, “Green” Battery</a:t>
            </a:r>
            <a:endParaRPr sz="4000"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 lang="en-US" sz="1800" b="1" dirty="0" smtClean="0"/>
          </a:p>
          <a:p>
            <a:pPr lvl="1"/>
            <a:endParaRPr lang="en-US" sz="1400" b="1" dirty="0" smtClean="0"/>
          </a:p>
          <a:p>
            <a:endParaRPr lang="en-US" sz="1400" dirty="0" smtClean="0"/>
          </a:p>
          <a:p>
            <a:pPr marL="0" indent="0">
              <a:buNone/>
            </a:pPr>
            <a:endParaRPr lang="en-US" sz="1800" b="1" dirty="0"/>
          </a:p>
          <a:p>
            <a:endParaRPr lang="x-none" sz="1800" dirty="0"/>
          </a:p>
          <a:p>
            <a:endParaRPr lang="x-none" sz="1800" dirty="0" smtClean="0"/>
          </a:p>
          <a:p>
            <a:endParaRPr lang="x-none" sz="1800" dirty="0"/>
          </a:p>
          <a:p>
            <a:endParaRPr lang="x-none" sz="1800" dirty="0" smtClean="0"/>
          </a:p>
          <a:p>
            <a:endParaRPr sz="1800" dirty="0"/>
          </a:p>
          <a:p>
            <a:pPr lvl="0" rtl="0">
              <a:lnSpc>
                <a:spcPct val="120000"/>
              </a:lnSpc>
              <a:spcBef>
                <a:spcPts val="0"/>
              </a:spcBef>
              <a:buNone/>
            </a:pPr>
            <a:endParaRPr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Unit Plan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26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42414" y="1427066"/>
            <a:ext cx="87015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General Outline of Unit Lessons and Activities:</a:t>
            </a:r>
          </a:p>
          <a:p>
            <a:endParaRPr lang="en-US" dirty="0"/>
          </a:p>
          <a:p>
            <a:r>
              <a:rPr lang="en-US" dirty="0" smtClean="0"/>
              <a:t>Lesson One: Intro to Electro chemistry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One: The Hook: Building a standard battery-power car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Two: Electrochemical and Electrolytic Cells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r>
              <a:rPr lang="en-US" dirty="0" smtClean="0"/>
              <a:t>Lesson Two: Designing and Testing Batteries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Three: Manipulating Components of a Battery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Activity Four: The Challenge: Designing a “Green” High-Performance Battery</a:t>
            </a:r>
          </a:p>
        </p:txBody>
      </p:sp>
      <p:sp>
        <p:nvSpPr>
          <p:cNvPr id="11" name="Curved Down Arrow 10"/>
          <p:cNvSpPr/>
          <p:nvPr/>
        </p:nvSpPr>
        <p:spPr>
          <a:xfrm>
            <a:off x="533400" y="3962400"/>
            <a:ext cx="2971800" cy="823179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4857970" y="3962400"/>
            <a:ext cx="2914430" cy="780735"/>
          </a:xfrm>
          <a:prstGeom prst="curved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658121"/>
            <a:ext cx="1492713" cy="2209800"/>
            <a:chOff x="914401" y="609600"/>
            <a:chExt cx="2590800" cy="3835400"/>
          </a:xfrm>
        </p:grpSpPr>
        <p:pic>
          <p:nvPicPr>
            <p:cNvPr id="12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092201" y="2032000"/>
              <a:ext cx="3835400" cy="990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601663" y="922338"/>
              <a:ext cx="2301875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30263" y="2674939"/>
              <a:ext cx="1846263" cy="1677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1200" y="4773300"/>
            <a:ext cx="3544028" cy="36087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22800" y="23012400"/>
            <a:ext cx="11854848" cy="6324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75200" y="23164800"/>
            <a:ext cx="11854848" cy="6324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27600" y="23317200"/>
            <a:ext cx="11854848" cy="632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000" y="23469600"/>
            <a:ext cx="11854848" cy="6324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779593"/>
            <a:ext cx="4038600" cy="2154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 smtClean="0">
                <a:solidFill>
                  <a:srgbClr val="FF0000"/>
                </a:solidFill>
              </a:rPr>
              <a:t>References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7"/>
            <a:ext cx="8534400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Font typeface="+mj-lt"/>
              <a:buAutoNum type="arabicPeriod"/>
            </a:pPr>
            <a:r>
              <a:rPr lang="en-US" sz="1600" dirty="0" smtClean="0"/>
              <a:t>Stone</a:t>
            </a:r>
            <a:r>
              <a:rPr lang="en-US" sz="1600" dirty="0"/>
              <a:t>, W. W. and </a:t>
            </a:r>
            <a:r>
              <a:rPr lang="en-US" sz="1600" dirty="0" err="1"/>
              <a:t>Bucknell</a:t>
            </a:r>
            <a:r>
              <a:rPr lang="en-US" sz="1600" dirty="0"/>
              <a:t>, M. S. (2014), “Watershed Regressions for Pesticides (WARP).”  </a:t>
            </a:r>
            <a:r>
              <a:rPr lang="en-US" sz="1600" i="1" dirty="0"/>
              <a:t>U.S. Geological Survey</a:t>
            </a:r>
            <a:r>
              <a:rPr lang="en-US" sz="1600" dirty="0"/>
              <a:t>, </a:t>
            </a:r>
            <a:r>
              <a:rPr lang="en-US" sz="1600" u="sng" dirty="0"/>
              <a:t>http://cida.usgs.gov/warp/home/</a:t>
            </a:r>
            <a:r>
              <a:rPr lang="en-US" sz="1600" dirty="0"/>
              <a:t> (June 26, 2015)</a:t>
            </a:r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Roy</a:t>
            </a:r>
            <a:r>
              <a:rPr lang="en-US" sz="1600" dirty="0"/>
              <a:t>, J.R.; Chakraborty, S.; Chakraborty, T.R</a:t>
            </a:r>
            <a:r>
              <a:rPr lang="en-US" sz="1600" dirty="0" smtClean="0"/>
              <a:t>. (2009). “Estrogen</a:t>
            </a:r>
            <a:r>
              <a:rPr lang="en-US" sz="1600" dirty="0"/>
              <a:t>-like endocrine  </a:t>
            </a:r>
            <a:r>
              <a:rPr lang="en-US" sz="1600" dirty="0" smtClean="0"/>
              <a:t> disrupting </a:t>
            </a:r>
            <a:r>
              <a:rPr lang="en-US" sz="1600" dirty="0"/>
              <a:t>chemicals affecting puberty in humans - A review</a:t>
            </a:r>
            <a:r>
              <a:rPr lang="en-US" sz="1600" dirty="0" smtClean="0"/>
              <a:t>.” </a:t>
            </a:r>
            <a:r>
              <a:rPr lang="en-US" sz="1600" i="1" dirty="0"/>
              <a:t>Medical Science </a:t>
            </a:r>
            <a:r>
              <a:rPr lang="en-US" sz="1600" i="1" dirty="0" smtClean="0"/>
              <a:t>Monitor</a:t>
            </a:r>
            <a:r>
              <a:rPr lang="en-US" sz="1600" b="1" dirty="0" smtClean="0"/>
              <a:t>, </a:t>
            </a:r>
            <a:r>
              <a:rPr lang="en-US" sz="1600" dirty="0" smtClean="0"/>
              <a:t>Vol. 15</a:t>
            </a:r>
            <a:r>
              <a:rPr lang="en-US" sz="1600" dirty="0"/>
              <a:t>, </a:t>
            </a:r>
            <a:r>
              <a:rPr lang="en-US" sz="1600" dirty="0" smtClean="0"/>
              <a:t>pp. RA137</a:t>
            </a:r>
            <a:r>
              <a:rPr lang="en-US" sz="1600" dirty="0"/>
              <a:t>-RA145. </a:t>
            </a:r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Agency </a:t>
            </a:r>
            <a:r>
              <a:rPr lang="en-US" sz="1600" dirty="0"/>
              <a:t>for Toxic Substances and Disease Registry (2003). </a:t>
            </a:r>
            <a:r>
              <a:rPr lang="en-US" sz="1600" i="1" dirty="0"/>
              <a:t>Public Health Statement: Atrazine</a:t>
            </a:r>
            <a:r>
              <a:rPr lang="en-US" sz="1600" dirty="0"/>
              <a:t> </a:t>
            </a:r>
            <a:r>
              <a:rPr lang="en-US" sz="1600" i="1" dirty="0"/>
              <a:t>CAS#: 1912-24-9</a:t>
            </a:r>
            <a:r>
              <a:rPr lang="en-US" sz="1600" dirty="0"/>
              <a:t>. </a:t>
            </a:r>
          </a:p>
          <a:p>
            <a:pPr>
              <a:buFont typeface="+mj-lt"/>
              <a:buAutoNum type="arabicPeriod"/>
            </a:pPr>
            <a:endParaRPr lang="en-US" sz="1600" b="1" dirty="0" smtClean="0"/>
          </a:p>
          <a:p>
            <a:pPr>
              <a:buFont typeface="+mj-lt"/>
              <a:buAutoNum type="arabicPeriod"/>
            </a:pPr>
            <a:r>
              <a:rPr lang="en-US" sz="1600" dirty="0" smtClean="0"/>
              <a:t>Feng</a:t>
            </a:r>
            <a:r>
              <a:rPr lang="en-US" sz="1600" dirty="0"/>
              <a:t>, Y. J., and Xiao Y. Li. </a:t>
            </a:r>
            <a:r>
              <a:rPr lang="en-US" sz="1600" dirty="0" smtClean="0"/>
              <a:t>(2003).  "</a:t>
            </a:r>
            <a:r>
              <a:rPr lang="en-US" sz="1600" dirty="0"/>
              <a:t>Electro-catalytic oxidation of phenol on several metal-oxide electrodes in aqueous solution." </a:t>
            </a:r>
            <a:r>
              <a:rPr lang="en-US" sz="1600" i="1" dirty="0"/>
              <a:t>Water </a:t>
            </a:r>
            <a:r>
              <a:rPr lang="en-US" sz="1600" i="1" dirty="0" smtClean="0"/>
              <a:t>Research,</a:t>
            </a:r>
            <a:r>
              <a:rPr lang="en-US" sz="1600" dirty="0" smtClean="0"/>
              <a:t> Vol. 37, Issue. 10, pp. </a:t>
            </a:r>
            <a:r>
              <a:rPr lang="en-US" sz="1600" dirty="0"/>
              <a:t>2399-2407</a:t>
            </a:r>
            <a:r>
              <a:rPr lang="en-US" sz="1600" dirty="0" smtClean="0"/>
              <a:t>.</a:t>
            </a:r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r>
              <a:rPr lang="en-US" sz="1600" dirty="0" err="1" smtClean="0"/>
              <a:t>Naydenov</a:t>
            </a:r>
            <a:r>
              <a:rPr lang="en-US" sz="1600" dirty="0"/>
              <a:t>, A. and </a:t>
            </a:r>
            <a:r>
              <a:rPr lang="en-US" sz="1600" dirty="0" err="1"/>
              <a:t>Mehandjiev</a:t>
            </a:r>
            <a:r>
              <a:rPr lang="en-US" sz="1600" dirty="0"/>
              <a:t>, D. </a:t>
            </a:r>
            <a:r>
              <a:rPr lang="en-US" sz="1600" dirty="0" smtClean="0"/>
              <a:t>(2003) Complete </a:t>
            </a:r>
            <a:r>
              <a:rPr lang="en-US" sz="1600" dirty="0"/>
              <a:t>oxidation of benzene on manganese dioxide by ozone. </a:t>
            </a:r>
            <a:r>
              <a:rPr lang="en-US" sz="1600" i="1" dirty="0"/>
              <a:t>Applied Catalysis A: </a:t>
            </a:r>
            <a:r>
              <a:rPr lang="en-US" sz="1600" i="1" dirty="0" smtClean="0"/>
              <a:t>General</a:t>
            </a:r>
            <a:r>
              <a:rPr lang="en-US" sz="1600" dirty="0" smtClean="0"/>
              <a:t>,</a:t>
            </a:r>
            <a:r>
              <a:rPr lang="en-US" sz="1600" b="1" dirty="0" smtClean="0"/>
              <a:t> </a:t>
            </a:r>
            <a:r>
              <a:rPr lang="en-US" sz="1600" i="1" dirty="0"/>
              <a:t>97</a:t>
            </a:r>
            <a:r>
              <a:rPr lang="en-US" sz="1600" dirty="0"/>
              <a:t> (1), 17-22. </a:t>
            </a:r>
            <a:endParaRPr lang="en-US" sz="1600" dirty="0" smtClean="0"/>
          </a:p>
          <a:p>
            <a:pPr>
              <a:buFont typeface="+mj-lt"/>
              <a:buAutoNum type="arabicPeriod"/>
            </a:pPr>
            <a:endParaRPr lang="en-US" sz="1600" dirty="0"/>
          </a:p>
          <a:p>
            <a:pPr>
              <a:buFont typeface="+mj-lt"/>
              <a:buAutoNum type="arabicPeriod"/>
            </a:pPr>
            <a:r>
              <a:rPr lang="en-US" sz="1600" dirty="0"/>
              <a:t>Yang, L.; Hu, C.; </a:t>
            </a:r>
            <a:r>
              <a:rPr lang="en-US" sz="1600" dirty="0" err="1"/>
              <a:t>Nie</a:t>
            </a:r>
            <a:r>
              <a:rPr lang="en-US" sz="1600" dirty="0"/>
              <a:t>, Y.; </a:t>
            </a:r>
            <a:r>
              <a:rPr lang="en-US" sz="1600" dirty="0" err="1"/>
              <a:t>Qu</a:t>
            </a:r>
            <a:r>
              <a:rPr lang="en-US" sz="1600" dirty="0"/>
              <a:t>, J. </a:t>
            </a:r>
            <a:r>
              <a:rPr lang="en-US" sz="1600" dirty="0" smtClean="0"/>
              <a:t>(2009) Catalytic </a:t>
            </a:r>
            <a:r>
              <a:rPr lang="en-US" sz="1600" dirty="0" err="1"/>
              <a:t>ozonation</a:t>
            </a:r>
            <a:r>
              <a:rPr lang="en-US" sz="1600" dirty="0"/>
              <a:t> of selected pharmaceuticals over </a:t>
            </a:r>
            <a:r>
              <a:rPr lang="en-US" sz="1600" dirty="0" err="1"/>
              <a:t>mesoporous</a:t>
            </a:r>
            <a:r>
              <a:rPr lang="en-US" sz="1600" dirty="0"/>
              <a:t> alumina-supported manganese oxide. </a:t>
            </a:r>
            <a:r>
              <a:rPr lang="en-US" sz="1600" i="1" dirty="0"/>
              <a:t>Environ. Sci. </a:t>
            </a:r>
            <a:r>
              <a:rPr lang="en-US" sz="1600" i="1" dirty="0" smtClean="0"/>
              <a:t>Technol</a:t>
            </a:r>
            <a:r>
              <a:rPr lang="en-US" sz="1600" i="1" dirty="0"/>
              <a:t>.</a:t>
            </a:r>
            <a:r>
              <a:rPr lang="en-US" sz="1600" dirty="0" smtClean="0"/>
              <a:t>,</a:t>
            </a:r>
            <a:r>
              <a:rPr lang="en-US" sz="1600" b="1" dirty="0" smtClean="0"/>
              <a:t> </a:t>
            </a:r>
            <a:r>
              <a:rPr lang="en-US" sz="1600" i="1" dirty="0"/>
              <a:t>43</a:t>
            </a:r>
            <a:r>
              <a:rPr lang="en-US" sz="1600" dirty="0"/>
              <a:t> (7), 2525-2529. </a:t>
            </a:r>
            <a:endParaRPr lang="en-US" sz="1600" dirty="0"/>
          </a:p>
          <a:p>
            <a:pPr>
              <a:buFont typeface="+mj-lt"/>
              <a:buAutoNum type="arabicPeriod"/>
            </a:pPr>
            <a:endParaRPr lang="en-US" sz="1600" dirty="0" smtClean="0"/>
          </a:p>
          <a:p>
            <a:pPr marL="0" indent="0">
              <a:buNone/>
            </a:pPr>
            <a:endParaRPr lang="en-US" sz="1600" dirty="0" smtClean="0"/>
          </a:p>
          <a:p>
            <a:pPr>
              <a:buFont typeface="+mj-lt"/>
              <a:buAutoNum type="arabicPeriod"/>
            </a:pP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Bibliography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27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47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 smtClean="0">
                <a:solidFill>
                  <a:srgbClr val="FF0000"/>
                </a:solidFill>
              </a:rPr>
              <a:t>References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40966"/>
            <a:ext cx="8610600" cy="528363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Font typeface="+mj-lt"/>
              <a:buAutoNum type="arabicPeriod" startAt="7"/>
            </a:pPr>
            <a:r>
              <a:rPr lang="en-US" sz="1600" dirty="0"/>
              <a:t>Bader, H. and </a:t>
            </a:r>
            <a:r>
              <a:rPr lang="en-US" sz="1600" dirty="0" err="1"/>
              <a:t>Hoigné</a:t>
            </a:r>
            <a:r>
              <a:rPr lang="en-US" sz="1600" dirty="0"/>
              <a:t>, J. (1981).  “Determination of Ozone in Water by the Indigo Method,” </a:t>
            </a:r>
            <a:r>
              <a:rPr lang="en-US" sz="1600" i="1" dirty="0"/>
              <a:t>Water Research</a:t>
            </a:r>
            <a:r>
              <a:rPr lang="en-US" sz="1600" dirty="0"/>
              <a:t>, Vol. 15, pp. 449-456</a:t>
            </a:r>
          </a:p>
          <a:p>
            <a:pPr>
              <a:buFont typeface="+mj-lt"/>
              <a:buAutoNum type="arabicPeriod" startAt="7"/>
            </a:pPr>
            <a:endParaRPr lang="en-US" sz="1200" dirty="0"/>
          </a:p>
          <a:p>
            <a:pPr>
              <a:buFont typeface="+mj-lt"/>
              <a:buAutoNum type="arabicPeriod" startAt="7"/>
            </a:pPr>
            <a:r>
              <a:rPr lang="en-US" sz="1600" dirty="0" err="1"/>
              <a:t>Kanani</a:t>
            </a:r>
            <a:r>
              <a:rPr lang="en-US" sz="1600" dirty="0"/>
              <a:t>, N. (2005). </a:t>
            </a:r>
            <a:r>
              <a:rPr lang="en-US" sz="1600" i="1" u="sng" dirty="0"/>
              <a:t>Electroplating: Basic Principles, Processes and Practice</a:t>
            </a:r>
            <a:r>
              <a:rPr lang="en-US" sz="1600" dirty="0"/>
              <a:t>.  Elsevier, Ltd.</a:t>
            </a:r>
          </a:p>
          <a:p>
            <a:pPr>
              <a:buFont typeface="+mj-lt"/>
              <a:buAutoNum type="arabicPeriod" startAt="7"/>
            </a:pPr>
            <a:endParaRPr lang="en-US" sz="12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7"/>
            </a:pPr>
            <a:r>
              <a:rPr lang="en-US" sz="1600" dirty="0" smtClean="0">
                <a:solidFill>
                  <a:srgbClr val="000000"/>
                </a:solidFill>
              </a:rPr>
              <a:t>Vera</a:t>
            </a:r>
            <a:r>
              <a:rPr lang="en-US" sz="1600" dirty="0">
                <a:solidFill>
                  <a:srgbClr val="000000"/>
                </a:solidFill>
              </a:rPr>
              <a:t>, Y.M., José de </a:t>
            </a:r>
            <a:r>
              <a:rPr lang="en-US" sz="1600" dirty="0" err="1">
                <a:solidFill>
                  <a:srgbClr val="000000"/>
                </a:solidFill>
              </a:rPr>
              <a:t>Carvalho</a:t>
            </a:r>
            <a:r>
              <a:rPr lang="en-US" sz="1600" dirty="0">
                <a:solidFill>
                  <a:srgbClr val="000000"/>
                </a:solidFill>
              </a:rPr>
              <a:t>, R., </a:t>
            </a:r>
            <a:r>
              <a:rPr lang="en-US" sz="1600" dirty="0" err="1">
                <a:solidFill>
                  <a:srgbClr val="000000"/>
                </a:solidFill>
              </a:rPr>
              <a:t>Torem</a:t>
            </a:r>
            <a:r>
              <a:rPr lang="en-US" sz="1600" dirty="0">
                <a:solidFill>
                  <a:srgbClr val="000000"/>
                </a:solidFill>
              </a:rPr>
              <a:t>, M. L., </a:t>
            </a:r>
            <a:r>
              <a:rPr lang="en-US" sz="1600" dirty="0" err="1">
                <a:solidFill>
                  <a:srgbClr val="000000"/>
                </a:solidFill>
              </a:rPr>
              <a:t>Calfa</a:t>
            </a:r>
            <a:r>
              <a:rPr lang="en-US" sz="1600" dirty="0">
                <a:solidFill>
                  <a:srgbClr val="000000"/>
                </a:solidFill>
              </a:rPr>
              <a:t>, B.A. (2009).  “Atrazine degradation by in situ electrochemically generated ozone”  </a:t>
            </a:r>
            <a:r>
              <a:rPr lang="en-US" sz="1600" i="1" dirty="0">
                <a:solidFill>
                  <a:srgbClr val="000000"/>
                </a:solidFill>
              </a:rPr>
              <a:t>Chemical Engineering Journal</a:t>
            </a:r>
            <a:r>
              <a:rPr lang="en-US" sz="1600" dirty="0">
                <a:solidFill>
                  <a:srgbClr val="000000"/>
                </a:solidFill>
              </a:rPr>
              <a:t>, Vol. 155, pp. 691–697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+mj-lt"/>
              <a:buAutoNum type="arabicPeriod" startAt="7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7"/>
            </a:pPr>
            <a:r>
              <a:rPr lang="en-US" sz="1600" dirty="0" err="1" smtClean="0">
                <a:solidFill>
                  <a:srgbClr val="000000"/>
                </a:solidFill>
              </a:rPr>
              <a:t>Qiua</a:t>
            </a:r>
            <a:r>
              <a:rPr lang="en-US" sz="1600" dirty="0" smtClean="0">
                <a:solidFill>
                  <a:srgbClr val="000000"/>
                </a:solidFill>
              </a:rPr>
              <a:t>, C., </a:t>
            </a:r>
            <a:r>
              <a:rPr lang="en-US" sz="1600" dirty="0" err="1" smtClean="0">
                <a:solidFill>
                  <a:srgbClr val="000000"/>
                </a:solidFill>
              </a:rPr>
              <a:t>Yuana</a:t>
            </a:r>
            <a:r>
              <a:rPr lang="en-US" sz="1600" dirty="0" smtClean="0">
                <a:solidFill>
                  <a:srgbClr val="000000"/>
                </a:solidFill>
              </a:rPr>
              <a:t>, S., Li, X., </a:t>
            </a:r>
            <a:r>
              <a:rPr lang="en-US" sz="1600" dirty="0" err="1" smtClean="0">
                <a:solidFill>
                  <a:srgbClr val="000000"/>
                </a:solidFill>
              </a:rPr>
              <a:t>Wanga</a:t>
            </a:r>
            <a:r>
              <a:rPr lang="en-US" sz="1600" dirty="0" smtClean="0">
                <a:solidFill>
                  <a:srgbClr val="000000"/>
                </a:solidFill>
              </a:rPr>
              <a:t>, H., </a:t>
            </a:r>
            <a:r>
              <a:rPr lang="en-US" sz="1600" dirty="0" err="1" smtClean="0">
                <a:solidFill>
                  <a:srgbClr val="000000"/>
                </a:solidFill>
              </a:rPr>
              <a:t>Bakheet</a:t>
            </a:r>
            <a:r>
              <a:rPr lang="en-US" sz="1600" dirty="0" smtClean="0">
                <a:solidFill>
                  <a:srgbClr val="000000"/>
                </a:solidFill>
              </a:rPr>
              <a:t>, B., </a:t>
            </a:r>
            <a:r>
              <a:rPr lang="en-US" sz="1600" dirty="0" err="1" smtClean="0">
                <a:solidFill>
                  <a:srgbClr val="000000"/>
                </a:solidFill>
              </a:rPr>
              <a:t>Komarneni</a:t>
            </a:r>
            <a:r>
              <a:rPr lang="en-US" sz="1600" dirty="0" smtClean="0">
                <a:solidFill>
                  <a:srgbClr val="000000"/>
                </a:solidFill>
              </a:rPr>
              <a:t>, S., Wang, Y. (2014). “Investigation of the synergistic effects for </a:t>
            </a:r>
            <a:r>
              <a:rPr lang="en-US" sz="1600" i="1" dirty="0" smtClean="0">
                <a:solidFill>
                  <a:srgbClr val="000000"/>
                </a:solidFill>
              </a:rPr>
              <a:t>p</a:t>
            </a:r>
            <a:r>
              <a:rPr lang="en-US" sz="1600" dirty="0" smtClean="0">
                <a:solidFill>
                  <a:srgbClr val="000000"/>
                </a:solidFill>
              </a:rPr>
              <a:t>-</a:t>
            </a:r>
            <a:r>
              <a:rPr lang="en-US" sz="1600" dirty="0" err="1" smtClean="0">
                <a:solidFill>
                  <a:srgbClr val="000000"/>
                </a:solidFill>
              </a:rPr>
              <a:t>nitrophenol</a:t>
            </a:r>
            <a:r>
              <a:rPr lang="en-US" sz="1600" dirty="0" smtClean="0">
                <a:solidFill>
                  <a:srgbClr val="000000"/>
                </a:solidFill>
              </a:rPr>
              <a:t> mineralization by a combined process of </a:t>
            </a:r>
            <a:r>
              <a:rPr lang="en-US" sz="1600" dirty="0" err="1" smtClean="0">
                <a:solidFill>
                  <a:srgbClr val="000000"/>
                </a:solidFill>
              </a:rPr>
              <a:t>ozonation</a:t>
            </a:r>
            <a:r>
              <a:rPr lang="en-US" sz="1600" dirty="0" smtClean="0">
                <a:solidFill>
                  <a:srgbClr val="000000"/>
                </a:solidFill>
              </a:rPr>
              <a:t> and electrolysis using a boron-doped diamond anode,” </a:t>
            </a:r>
            <a:r>
              <a:rPr lang="en-US" sz="1600" i="1" u="sng" dirty="0" smtClean="0">
                <a:solidFill>
                  <a:srgbClr val="000000"/>
                </a:solidFill>
              </a:rPr>
              <a:t>Journal of Hazardous Materials</a:t>
            </a:r>
            <a:r>
              <a:rPr lang="en-US" sz="1600" dirty="0" smtClean="0">
                <a:solidFill>
                  <a:srgbClr val="000000"/>
                </a:solidFill>
              </a:rPr>
              <a:t> Vol. 280, pp. 644–653</a:t>
            </a:r>
          </a:p>
          <a:p>
            <a:pPr>
              <a:buFont typeface="+mj-lt"/>
              <a:buAutoNum type="arabicPeriod" startAt="7"/>
            </a:pPr>
            <a:endParaRPr lang="en-US" sz="12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7"/>
            </a:pPr>
            <a:r>
              <a:rPr lang="en-US" sz="1600" dirty="0">
                <a:solidFill>
                  <a:srgbClr val="000000"/>
                </a:solidFill>
              </a:rPr>
              <a:t>Wei, W., </a:t>
            </a:r>
            <a:r>
              <a:rPr lang="en-US" sz="1600" dirty="0" err="1">
                <a:solidFill>
                  <a:srgbClr val="000000"/>
                </a:solidFill>
              </a:rPr>
              <a:t>Xinwei</a:t>
            </a:r>
            <a:r>
              <a:rPr lang="en-US" sz="1600" dirty="0">
                <a:solidFill>
                  <a:srgbClr val="000000"/>
                </a:solidFill>
              </a:rPr>
              <a:t> Cui, X., Chen, W., and Douglas G. Ivey, D.G.  (2011).   “Manganese oxide-based materials as electrochemical </a:t>
            </a:r>
            <a:r>
              <a:rPr lang="en-US" sz="1600" dirty="0" err="1">
                <a:solidFill>
                  <a:srgbClr val="000000"/>
                </a:solidFill>
              </a:rPr>
              <a:t>supercapacitor</a:t>
            </a:r>
            <a:r>
              <a:rPr lang="en-US" sz="1600" dirty="0">
                <a:solidFill>
                  <a:srgbClr val="000000"/>
                </a:solidFill>
              </a:rPr>
              <a:t> electrodes,”  </a:t>
            </a:r>
            <a:r>
              <a:rPr lang="en-US" sz="1600" i="1" u="sng" dirty="0">
                <a:solidFill>
                  <a:srgbClr val="000000"/>
                </a:solidFill>
              </a:rPr>
              <a:t>Chem. Soc. Rev.</a:t>
            </a:r>
            <a:r>
              <a:rPr lang="en-US" sz="1600" dirty="0">
                <a:solidFill>
                  <a:srgbClr val="000000"/>
                </a:solidFill>
              </a:rPr>
              <a:t>, Vol. 40, pp.  1697-1721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>
              <a:buFont typeface="+mj-lt"/>
              <a:buAutoNum type="arabicPeriod" startAt="7"/>
            </a:pPr>
            <a:endParaRPr lang="en-US" sz="12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7"/>
            </a:pPr>
            <a:r>
              <a:rPr lang="en-US" sz="1600" dirty="0" err="1" smtClean="0">
                <a:solidFill>
                  <a:srgbClr val="000000"/>
                </a:solidFill>
              </a:rPr>
              <a:t>Wua</a:t>
            </a:r>
            <a:r>
              <a:rPr lang="en-US" sz="1600" dirty="0">
                <a:solidFill>
                  <a:srgbClr val="000000"/>
                </a:solidFill>
              </a:rPr>
              <a:t>, M., </a:t>
            </a:r>
            <a:r>
              <a:rPr lang="en-US" sz="1600" dirty="0" err="1">
                <a:solidFill>
                  <a:srgbClr val="000000"/>
                </a:solidFill>
              </a:rPr>
              <a:t>Snooka</a:t>
            </a:r>
            <a:r>
              <a:rPr lang="en-US" sz="1600" dirty="0">
                <a:solidFill>
                  <a:srgbClr val="000000"/>
                </a:solidFill>
              </a:rPr>
              <a:t>, G.A., Chena, G.Z., </a:t>
            </a:r>
            <a:r>
              <a:rPr lang="en-US" sz="1600" dirty="0" err="1">
                <a:solidFill>
                  <a:srgbClr val="000000"/>
                </a:solidFill>
              </a:rPr>
              <a:t>Fraya</a:t>
            </a:r>
            <a:r>
              <a:rPr lang="en-US" sz="1600" dirty="0">
                <a:solidFill>
                  <a:srgbClr val="000000"/>
                </a:solidFill>
              </a:rPr>
              <a:t>, D.J.  (2004).  “Redox deposition of manganese oxide on graphite for </a:t>
            </a:r>
            <a:r>
              <a:rPr lang="en-US" sz="1600" dirty="0" err="1">
                <a:solidFill>
                  <a:srgbClr val="000000"/>
                </a:solidFill>
              </a:rPr>
              <a:t>supercapacitors</a:t>
            </a:r>
            <a:r>
              <a:rPr lang="en-US" sz="1600" dirty="0">
                <a:solidFill>
                  <a:srgbClr val="000000"/>
                </a:solidFill>
              </a:rPr>
              <a:t>,”  </a:t>
            </a:r>
            <a:r>
              <a:rPr lang="en-US" sz="1600" i="1" u="sng" dirty="0">
                <a:solidFill>
                  <a:srgbClr val="000000"/>
                </a:solidFill>
              </a:rPr>
              <a:t>Electrochemistry Communications</a:t>
            </a:r>
            <a:r>
              <a:rPr lang="en-US" sz="1600" dirty="0">
                <a:solidFill>
                  <a:srgbClr val="000000"/>
                </a:solidFill>
              </a:rPr>
              <a:t>, Vol. 6, Issue 5, pp. 499–504</a:t>
            </a:r>
          </a:p>
          <a:p>
            <a:pPr>
              <a:buFont typeface="+mj-lt"/>
              <a:buAutoNum type="arabicPeriod" startAt="7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1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12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Bibliography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28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Abstract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9BDD0-7DC6-4A8C-A011-53688FA9A95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Abstract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85800" y="1460619"/>
            <a:ext cx="8001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ea typeface="MS Mincho" panose="02020609040205080304" pitchFamily="49" charset="-128"/>
              </a:rPr>
              <a:t>This work details the assessment of </a:t>
            </a:r>
            <a:r>
              <a:rPr lang="en-US" sz="2000" dirty="0">
                <a:ea typeface="MS Mincho" panose="02020609040205080304" pitchFamily="49" charset="-128"/>
              </a:rPr>
              <a:t>catalysis on the synergistic </a:t>
            </a:r>
            <a:r>
              <a:rPr lang="en-US" sz="2000" dirty="0" err="1" smtClean="0">
                <a:ea typeface="MS Mincho" panose="02020609040205080304" pitchFamily="49" charset="-128"/>
              </a:rPr>
              <a:t>ozonation</a:t>
            </a:r>
            <a:r>
              <a:rPr lang="en-US" sz="2000" dirty="0" smtClean="0">
                <a:ea typeface="MS Mincho" panose="02020609040205080304" pitchFamily="49" charset="-128"/>
              </a:rPr>
              <a:t>/electrolysis </a:t>
            </a:r>
            <a:r>
              <a:rPr lang="en-US" sz="2000" dirty="0">
                <a:ea typeface="MS Mincho" panose="02020609040205080304" pitchFamily="49" charset="-128"/>
              </a:rPr>
              <a:t>degradation of </a:t>
            </a:r>
            <a:r>
              <a:rPr lang="en-US" sz="2000" dirty="0" smtClean="0">
                <a:ea typeface="MS Mincho" panose="02020609040205080304" pitchFamily="49" charset="-128"/>
              </a:rPr>
              <a:t>atrazine</a:t>
            </a:r>
          </a:p>
          <a:p>
            <a:endParaRPr lang="en-US" sz="2000" dirty="0" smtClean="0">
              <a:ea typeface="MS Mincho" panose="02020609040205080304" pitchFamily="49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Atrazine degradation was optimal at a current density of </a:t>
            </a:r>
            <a:r>
              <a:rPr lang="en-US" sz="2000" dirty="0" smtClean="0"/>
              <a:t>10.0mA/cm</a:t>
            </a:r>
            <a:r>
              <a:rPr lang="en-US" sz="2000" baseline="30000" dirty="0" smtClean="0"/>
              <a:t>2</a:t>
            </a:r>
          </a:p>
          <a:p>
            <a:r>
              <a:rPr lang="en-US" sz="2000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Manganese dioxide was evaluated as a heterogeneous catalyst on graphite by redox deposition and electrochemical deposition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application of MnO</a:t>
            </a:r>
            <a:r>
              <a:rPr lang="en-US" sz="2000" baseline="-25000" dirty="0"/>
              <a:t>2</a:t>
            </a:r>
            <a:r>
              <a:rPr lang="en-US" sz="2000" dirty="0"/>
              <a:t> as a suspended solid and as an anode and cathode, demonstrated limited to no improvement to the adsorption of and, subsequent, oxidation of atrazine by </a:t>
            </a:r>
            <a:r>
              <a:rPr lang="en-US" sz="2000" dirty="0" smtClean="0"/>
              <a:t>ozone</a:t>
            </a:r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835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hape 629"/>
          <p:cNvSpPr txBox="1">
            <a:spLocks noGrp="1"/>
          </p:cNvSpPr>
          <p:nvPr>
            <p:ph type="title"/>
          </p:nvPr>
        </p:nvSpPr>
        <p:spPr>
          <a:xfrm>
            <a:off x="457200" y="228600"/>
            <a:ext cx="8229600" cy="682463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" sz="4000" dirty="0" smtClean="0">
                <a:solidFill>
                  <a:srgbClr val="FF0000"/>
                </a:solidFill>
              </a:rPr>
              <a:t>References</a:t>
            </a:r>
            <a:endParaRPr lang="en" sz="4000" dirty="0">
              <a:solidFill>
                <a:srgbClr val="FF0000"/>
              </a:solidFill>
            </a:endParaRPr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algn="ctr" rtl="0">
              <a:spcBef>
                <a:spcPts val="0"/>
              </a:spcBef>
              <a:buNone/>
            </a:pPr>
            <a:endParaRPr dirty="0"/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630" name="Shape 630"/>
          <p:cNvSpPr txBox="1">
            <a:spLocks noGrp="1"/>
          </p:cNvSpPr>
          <p:nvPr>
            <p:ph type="body" idx="1"/>
          </p:nvPr>
        </p:nvSpPr>
        <p:spPr>
          <a:xfrm>
            <a:off x="381000" y="1021200"/>
            <a:ext cx="8305799" cy="507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Font typeface="+mj-lt"/>
              <a:buAutoNum type="arabicPeriod" startAt="13"/>
            </a:pPr>
            <a:r>
              <a:rPr lang="en-US" sz="1600" dirty="0" err="1" smtClean="0">
                <a:solidFill>
                  <a:srgbClr val="000000"/>
                </a:solidFill>
              </a:rPr>
              <a:t>Shinomiyaa</a:t>
            </a:r>
            <a:r>
              <a:rPr lang="en-US" sz="1600" dirty="0">
                <a:solidFill>
                  <a:srgbClr val="000000"/>
                </a:solidFill>
              </a:rPr>
              <a:t>, T., </a:t>
            </a:r>
            <a:r>
              <a:rPr lang="en-US" sz="1600" dirty="0" err="1">
                <a:solidFill>
                  <a:srgbClr val="000000"/>
                </a:solidFill>
              </a:rPr>
              <a:t>Guptaa</a:t>
            </a:r>
            <a:r>
              <a:rPr lang="en-US" sz="1600" dirty="0">
                <a:solidFill>
                  <a:srgbClr val="000000"/>
                </a:solidFill>
              </a:rPr>
              <a:t>, V., Miura, N., (2006).  “Effects of electrochemical-deposition method and microstructure on the capacitive characteristics of </a:t>
            </a:r>
            <a:r>
              <a:rPr lang="en-US" sz="1600" dirty="0" err="1">
                <a:solidFill>
                  <a:srgbClr val="000000"/>
                </a:solidFill>
              </a:rPr>
              <a:t>nano</a:t>
            </a:r>
            <a:r>
              <a:rPr lang="en-US" sz="1600" dirty="0">
                <a:solidFill>
                  <a:srgbClr val="000000"/>
                </a:solidFill>
              </a:rPr>
              <a:t>-sized manganese oxide,”  </a:t>
            </a:r>
            <a:r>
              <a:rPr lang="en-US" sz="1600" i="1" u="sng" dirty="0" err="1">
                <a:solidFill>
                  <a:srgbClr val="000000"/>
                </a:solidFill>
              </a:rPr>
              <a:t>Electrochimica</a:t>
            </a:r>
            <a:r>
              <a:rPr lang="en-US" sz="1600" i="1" u="sng" dirty="0">
                <a:solidFill>
                  <a:srgbClr val="000000"/>
                </a:solidFill>
              </a:rPr>
              <a:t> </a:t>
            </a:r>
            <a:r>
              <a:rPr lang="en-US" sz="1600" i="1" u="sng" dirty="0" err="1">
                <a:solidFill>
                  <a:srgbClr val="000000"/>
                </a:solidFill>
              </a:rPr>
              <a:t>Acta</a:t>
            </a:r>
            <a:r>
              <a:rPr lang="en-US" sz="1600" dirty="0">
                <a:solidFill>
                  <a:srgbClr val="000000"/>
                </a:solidFill>
              </a:rPr>
              <a:t>,  Vol. 51, Issue 21, pp. 4412–4419</a:t>
            </a:r>
          </a:p>
          <a:p>
            <a:pPr>
              <a:buFont typeface="+mj-lt"/>
              <a:buAutoNum type="arabicPeriod" startAt="13"/>
            </a:pP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13"/>
            </a:pPr>
            <a:r>
              <a:rPr lang="en-US" sz="1600" dirty="0" smtClean="0">
                <a:solidFill>
                  <a:srgbClr val="000000"/>
                </a:solidFill>
              </a:rPr>
              <a:t>Hu</a:t>
            </a:r>
            <a:r>
              <a:rPr lang="en-US" sz="1600" dirty="0">
                <a:solidFill>
                  <a:srgbClr val="000000"/>
                </a:solidFill>
              </a:rPr>
              <a:t>, C. and </a:t>
            </a:r>
            <a:r>
              <a:rPr lang="en-US" sz="1600" dirty="0" err="1">
                <a:solidFill>
                  <a:srgbClr val="000000"/>
                </a:solidFill>
              </a:rPr>
              <a:t>Tsou</a:t>
            </a:r>
            <a:r>
              <a:rPr lang="en-US" sz="1600" dirty="0">
                <a:solidFill>
                  <a:srgbClr val="000000"/>
                </a:solidFill>
              </a:rPr>
              <a:t>, T. (2001).  “Ideal capacitive behavior of hydrous manganese oxide prepared by anodic deposition,”  </a:t>
            </a:r>
            <a:r>
              <a:rPr lang="en-US" sz="1600" i="1" u="sng" dirty="0">
                <a:solidFill>
                  <a:srgbClr val="000000"/>
                </a:solidFill>
              </a:rPr>
              <a:t>Electrochemistry Communications</a:t>
            </a:r>
            <a:r>
              <a:rPr lang="en-US" sz="1600" dirty="0">
                <a:solidFill>
                  <a:srgbClr val="000000"/>
                </a:solidFill>
              </a:rPr>
              <a:t>, Vol. 4, Issue 2, pp. 105–</a:t>
            </a:r>
            <a:r>
              <a:rPr lang="en-US" sz="1600" dirty="0" smtClean="0">
                <a:solidFill>
                  <a:srgbClr val="000000"/>
                </a:solidFill>
              </a:rPr>
              <a:t>109</a:t>
            </a:r>
          </a:p>
          <a:p>
            <a:pPr>
              <a:buFont typeface="+mj-lt"/>
              <a:buAutoNum type="arabicPeriod" startAt="13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13"/>
            </a:pPr>
            <a:r>
              <a:rPr lang="en-US" sz="1600" dirty="0">
                <a:solidFill>
                  <a:srgbClr val="000000"/>
                </a:solidFill>
              </a:rPr>
              <a:t>Wang, J., Chen, Y., and Chen, B. (2015).  “A Synthesis Method of MnO</a:t>
            </a:r>
            <a:r>
              <a:rPr lang="en-US" sz="1600" baseline="-25000" dirty="0">
                <a:solidFill>
                  <a:srgbClr val="000000"/>
                </a:solidFill>
              </a:rPr>
              <a:t>2</a:t>
            </a:r>
            <a:r>
              <a:rPr lang="en-US" sz="1600" dirty="0">
                <a:solidFill>
                  <a:srgbClr val="000000"/>
                </a:solidFill>
              </a:rPr>
              <a:t>/Activated Carbon Composite for Electrochemical </a:t>
            </a:r>
            <a:r>
              <a:rPr lang="en-US" sz="1600" dirty="0" err="1">
                <a:solidFill>
                  <a:srgbClr val="000000"/>
                </a:solidFill>
              </a:rPr>
              <a:t>Supercapacitors</a:t>
            </a:r>
            <a:r>
              <a:rPr lang="en-US" sz="1600" dirty="0">
                <a:solidFill>
                  <a:srgbClr val="000000"/>
                </a:solidFill>
              </a:rPr>
              <a:t>,”  </a:t>
            </a:r>
            <a:r>
              <a:rPr lang="en-US" sz="1600" u="sng" dirty="0">
                <a:solidFill>
                  <a:srgbClr val="000000"/>
                </a:solidFill>
              </a:rPr>
              <a:t>Journal of the Electrochemical Society</a:t>
            </a:r>
            <a:r>
              <a:rPr lang="en-US" sz="1600" dirty="0">
                <a:solidFill>
                  <a:srgbClr val="000000"/>
                </a:solidFill>
              </a:rPr>
              <a:t>, Vol. 162, Issue 8, pp. A1654-A1661 </a:t>
            </a:r>
            <a:endParaRPr lang="en-US" sz="1600" dirty="0" smtClean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13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13"/>
            </a:pPr>
            <a:r>
              <a:rPr lang="en-US" sz="1600" dirty="0">
                <a:solidFill>
                  <a:srgbClr val="000000"/>
                </a:solidFill>
              </a:rPr>
              <a:t>Nakayama, M., Tanaka, A., Sato, Y., </a:t>
            </a:r>
            <a:r>
              <a:rPr lang="en-US" sz="1600" dirty="0" err="1">
                <a:solidFill>
                  <a:srgbClr val="000000"/>
                </a:solidFill>
              </a:rPr>
              <a:t>Tonosaki</a:t>
            </a:r>
            <a:r>
              <a:rPr lang="en-US" sz="1600" dirty="0">
                <a:solidFill>
                  <a:srgbClr val="000000"/>
                </a:solidFill>
              </a:rPr>
              <a:t>, T., and Ogura, K. (2005)  “Electrodeposition of Manganese and Molybdenum Mixed Oxide Thin Films and Their Charge Storage Properties” </a:t>
            </a:r>
            <a:r>
              <a:rPr lang="en-US" sz="1600" i="1" u="sng" dirty="0">
                <a:solidFill>
                  <a:srgbClr val="000000"/>
                </a:solidFill>
              </a:rPr>
              <a:t>Langmuir</a:t>
            </a:r>
            <a:r>
              <a:rPr lang="en-US" sz="1600" dirty="0">
                <a:solidFill>
                  <a:srgbClr val="000000"/>
                </a:solidFill>
              </a:rPr>
              <a:t>, Vol. 21, pp. 5907-</a:t>
            </a:r>
            <a:r>
              <a:rPr lang="en-US" sz="1600" dirty="0" smtClean="0">
                <a:solidFill>
                  <a:srgbClr val="000000"/>
                </a:solidFill>
              </a:rPr>
              <a:t>5913</a:t>
            </a:r>
          </a:p>
          <a:p>
            <a:pPr>
              <a:buFont typeface="+mj-lt"/>
              <a:buAutoNum type="arabicPeriod" startAt="13"/>
            </a:pPr>
            <a:endParaRPr lang="en-US" sz="1600" dirty="0">
              <a:solidFill>
                <a:srgbClr val="000000"/>
              </a:solidFill>
            </a:endParaRPr>
          </a:p>
          <a:p>
            <a:pPr>
              <a:buFont typeface="+mj-lt"/>
              <a:buAutoNum type="arabicPeriod" startAt="13"/>
            </a:pPr>
            <a:r>
              <a:rPr lang="en-US" sz="1600" dirty="0" err="1" smtClean="0">
                <a:solidFill>
                  <a:srgbClr val="000000"/>
                </a:solidFill>
              </a:rPr>
              <a:t>Furlan</a:t>
            </a:r>
            <a:r>
              <a:rPr lang="en-US" sz="1600" dirty="0">
                <a:solidFill>
                  <a:srgbClr val="000000"/>
                </a:solidFill>
              </a:rPr>
              <a:t>, P.Y., </a:t>
            </a:r>
            <a:r>
              <a:rPr lang="en-US" sz="1600" dirty="0" err="1">
                <a:solidFill>
                  <a:srgbClr val="000000"/>
                </a:solidFill>
              </a:rPr>
              <a:t>Krupa</a:t>
            </a:r>
            <a:r>
              <a:rPr lang="en-US" sz="1600" dirty="0">
                <a:solidFill>
                  <a:srgbClr val="000000"/>
                </a:solidFill>
              </a:rPr>
              <a:t>, T., </a:t>
            </a:r>
            <a:r>
              <a:rPr lang="en-US" sz="1600" dirty="0" err="1">
                <a:solidFill>
                  <a:srgbClr val="000000"/>
                </a:solidFill>
              </a:rPr>
              <a:t>Naqiv</a:t>
            </a:r>
            <a:r>
              <a:rPr lang="en-US" sz="1600" dirty="0">
                <a:solidFill>
                  <a:srgbClr val="000000"/>
                </a:solidFill>
              </a:rPr>
              <a:t>, H., and Anderson, K. (2013).  “An Open-Ended Project: Building a High Performance, yet Simple, Household Battery” </a:t>
            </a:r>
            <a:r>
              <a:rPr lang="en-US" sz="1600" i="1" dirty="0">
                <a:solidFill>
                  <a:srgbClr val="000000"/>
                </a:solidFill>
              </a:rPr>
              <a:t>Journal of Chemical Education</a:t>
            </a:r>
            <a:r>
              <a:rPr lang="en-US" sz="1600" dirty="0">
                <a:solidFill>
                  <a:srgbClr val="000000"/>
                </a:solidFill>
              </a:rPr>
              <a:t>.  Vol. 90, 1341-1345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buNone/>
            </a:pP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Bibliography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29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2000">
        <p:cut/>
      </p:transition>
    </mc:Choice>
    <mc:Fallback xmlns="">
      <p:transition advClick="0" advTm="2000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Shape 637"/>
          <p:cNvSpPr txBox="1">
            <a:spLocks noGrp="1"/>
          </p:cNvSpPr>
          <p:nvPr>
            <p:ph type="body" idx="1"/>
          </p:nvPr>
        </p:nvSpPr>
        <p:spPr>
          <a:xfrm>
            <a:off x="-228600" y="1211967"/>
            <a:ext cx="8795982" cy="5150000"/>
          </a:xfrm>
          <a:prstGeom prst="rect">
            <a:avLst/>
          </a:prstGeom>
          <a:ln w="9525" cap="flat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t" anchorCtr="0">
            <a:noAutofit/>
          </a:bodyPr>
          <a:lstStyle/>
          <a:p>
            <a:pPr marL="457200" indent="457200">
              <a:lnSpc>
                <a:spcPct val="120000"/>
              </a:lnSpc>
              <a:buNone/>
            </a:pPr>
            <a:endParaRPr lang="en-US" sz="1200" b="1" dirty="0" smtClean="0"/>
          </a:p>
          <a:p>
            <a:pPr marL="457200" indent="457200">
              <a:lnSpc>
                <a:spcPct val="120000"/>
              </a:lnSpc>
              <a:buNone/>
            </a:pPr>
            <a:endParaRPr lang="en-US" sz="1200" b="1" dirty="0"/>
          </a:p>
          <a:p>
            <a:pPr marL="457200" indent="457200">
              <a:lnSpc>
                <a:spcPct val="120000"/>
              </a:lnSpc>
              <a:buNone/>
            </a:pPr>
            <a:endParaRPr lang="en-US" sz="1200" b="1" dirty="0" smtClean="0"/>
          </a:p>
          <a:p>
            <a:pPr marL="457200" indent="457200">
              <a:lnSpc>
                <a:spcPct val="120000"/>
              </a:lnSpc>
              <a:buNone/>
            </a:pPr>
            <a:endParaRPr lang="en-US" sz="1200" b="1" dirty="0"/>
          </a:p>
          <a:p>
            <a:pPr marL="457200" indent="457200">
              <a:lnSpc>
                <a:spcPct val="120000"/>
              </a:lnSpc>
              <a:buNone/>
            </a:pPr>
            <a:endParaRPr lang="en-US" sz="12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endParaRPr lang="en-US" sz="12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endParaRPr lang="en-US" sz="12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The </a:t>
            </a:r>
            <a:r>
              <a:rPr lang="en-US" sz="1800" b="1" dirty="0"/>
              <a:t>RET program funded by the National Science </a:t>
            </a:r>
            <a:r>
              <a:rPr lang="en-US" sz="1800" b="1" dirty="0" smtClean="0"/>
              <a:t>Foundation</a:t>
            </a:r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Grant </a:t>
            </a:r>
            <a:r>
              <a:rPr lang="en-US" sz="1800" b="1" dirty="0"/>
              <a:t>ID# </a:t>
            </a:r>
            <a:r>
              <a:rPr lang="en-US" sz="1800" b="1" dirty="0" smtClean="0"/>
              <a:t>EEC-1404766   </a:t>
            </a:r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  </a:t>
            </a:r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Project </a:t>
            </a:r>
            <a:r>
              <a:rPr lang="en-US" sz="1800" b="1" dirty="0"/>
              <a:t>F</a:t>
            </a:r>
            <a:r>
              <a:rPr lang="en-US" sz="1800" b="1" dirty="0" smtClean="0"/>
              <a:t>aculty </a:t>
            </a:r>
            <a:r>
              <a:rPr lang="en-US" sz="1800" b="1" dirty="0"/>
              <a:t>M</a:t>
            </a:r>
            <a:r>
              <a:rPr lang="en-US" sz="1800" b="1" dirty="0" smtClean="0"/>
              <a:t>entor</a:t>
            </a:r>
            <a:r>
              <a:rPr lang="en-US" sz="1800" b="1" dirty="0"/>
              <a:t>, Dr</a:t>
            </a:r>
            <a:r>
              <a:rPr lang="en-US" sz="1800" b="1" dirty="0" smtClean="0"/>
              <a:t>. Margaret </a:t>
            </a:r>
            <a:r>
              <a:rPr lang="en-US" sz="1800" b="1" dirty="0" err="1" smtClean="0"/>
              <a:t>Kupferle</a:t>
            </a:r>
            <a:endParaRPr lang="en-US" sz="18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Graduate Research </a:t>
            </a:r>
            <a:r>
              <a:rPr lang="en-US" sz="1800" b="1" dirty="0"/>
              <a:t>A</a:t>
            </a:r>
            <a:r>
              <a:rPr lang="en-US" sz="1800" b="1" dirty="0" smtClean="0"/>
              <a:t>ssistant</a:t>
            </a:r>
            <a:r>
              <a:rPr lang="en-US" sz="1800" b="1" dirty="0"/>
              <a:t>, </a:t>
            </a:r>
            <a:r>
              <a:rPr lang="en-US" sz="1800" b="1" dirty="0" smtClean="0"/>
              <a:t>Mr. Greg Saylor</a:t>
            </a:r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/>
              <a:t>Project Faculty Mentor, Dr. George </a:t>
            </a:r>
            <a:r>
              <a:rPr lang="en-US" sz="1800" b="1" dirty="0" err="1" smtClean="0"/>
              <a:t>Sorial</a:t>
            </a:r>
            <a:endParaRPr lang="en-US" sz="18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RET </a:t>
            </a:r>
            <a:r>
              <a:rPr lang="en-US" sz="1800" b="1" dirty="0"/>
              <a:t>Project Director and Principal Investigator, Dr. </a:t>
            </a:r>
            <a:r>
              <a:rPr lang="en-US" sz="1800" b="1" dirty="0" err="1"/>
              <a:t>Anant</a:t>
            </a:r>
            <a:r>
              <a:rPr lang="en-US" sz="1800" b="1" dirty="0"/>
              <a:t> R. </a:t>
            </a:r>
            <a:r>
              <a:rPr lang="en-US" sz="1800" b="1" dirty="0" err="1" smtClean="0"/>
              <a:t>Kukreti</a:t>
            </a:r>
            <a:endParaRPr lang="en-US" sz="18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 </a:t>
            </a:r>
            <a:r>
              <a:rPr lang="en-US" sz="1800" b="1" dirty="0"/>
              <a:t>Resource Person &amp; Grant Coordinator, Debbie </a:t>
            </a:r>
            <a:r>
              <a:rPr lang="en-US" sz="1800" b="1" dirty="0" err="1" smtClean="0"/>
              <a:t>Liberi</a:t>
            </a:r>
            <a:endParaRPr lang="en-US" sz="1800" b="1" dirty="0" smtClean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800" b="1" dirty="0" smtClean="0"/>
              <a:t>RET Resource Teacher, David </a:t>
            </a:r>
            <a:r>
              <a:rPr lang="en-US" sz="1800" b="1" dirty="0" err="1" smtClean="0"/>
              <a:t>Macmorine</a:t>
            </a:r>
            <a:endParaRPr lang="en-US" sz="1800" b="1" dirty="0"/>
          </a:p>
          <a:p>
            <a:pPr marL="457200" indent="457200" algn="ctr">
              <a:lnSpc>
                <a:spcPct val="120000"/>
              </a:lnSpc>
              <a:buNone/>
            </a:pPr>
            <a:r>
              <a:rPr lang="en-US" sz="1200" dirty="0" smtClean="0"/>
              <a:t> </a:t>
            </a:r>
            <a:endParaRPr sz="1200" dirty="0"/>
          </a:p>
        </p:txBody>
      </p:sp>
      <p:pic>
        <p:nvPicPr>
          <p:cNvPr id="5" name="Picture 4" descr="http://www.bioeng.ucr.edu/images/nsf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1"/>
            <a:ext cx="2424386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Acknowledgements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30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87592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Why We Are Concerned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189037"/>
          </a:xfrm>
        </p:spPr>
        <p:txBody>
          <a:bodyPr/>
          <a:lstStyle/>
          <a:p>
            <a:r>
              <a:rPr lang="en-US" sz="2400" dirty="0" smtClean="0"/>
              <a:t>USGS modeling results predict Atrazine levels of concern in surface water nationwide.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49BDD0-7DC6-4A8C-A011-53688FA9A95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62484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[1] Stone</a:t>
            </a:r>
            <a:r>
              <a:rPr lang="en-US" sz="1200" dirty="0"/>
              <a:t>, W. W. and </a:t>
            </a:r>
            <a:r>
              <a:rPr lang="en-US" sz="1200" dirty="0" err="1"/>
              <a:t>Bucknell</a:t>
            </a:r>
            <a:r>
              <a:rPr lang="en-US" sz="1200" dirty="0"/>
              <a:t>, M. S., 2014, Watershed Regressions for Pesticides (WARP): U.S. Geological Survey Web Page, http://</a:t>
            </a:r>
            <a:r>
              <a:rPr lang="en-US" sz="1200" dirty="0" err="1"/>
              <a:t>dx.doi.org</a:t>
            </a:r>
            <a:r>
              <a:rPr lang="en-US" sz="1200" dirty="0"/>
              <a:t>/10.5066/F7R20ZD3</a:t>
            </a:r>
          </a:p>
        </p:txBody>
      </p:sp>
      <p:pic>
        <p:nvPicPr>
          <p:cNvPr id="10" name="Picture 9" descr="Screen Shot 2015-05-04 at 3.32.0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06779"/>
            <a:ext cx="7010400" cy="3741621"/>
          </a:xfrm>
          <a:prstGeom prst="rect">
            <a:avLst/>
          </a:prstGeom>
        </p:spPr>
      </p:pic>
      <p:pic>
        <p:nvPicPr>
          <p:cNvPr id="11" name="Picture 10" descr="Screen Shot 2015-05-04 at 3.33.3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236938"/>
            <a:ext cx="2743200" cy="25201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53000" y="3886200"/>
            <a:ext cx="533400" cy="533400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4953000" y="2286000"/>
            <a:ext cx="2286000" cy="1600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5486400" y="3886200"/>
            <a:ext cx="1752600" cy="533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Screen Shot 2015-05-04 at 3.41.21 P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2650288"/>
            <a:ext cx="2120972" cy="124833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246345" y="2252576"/>
            <a:ext cx="1997909" cy="400110"/>
          </a:xfrm>
          <a:prstGeom prst="rect">
            <a:avLst/>
          </a:prstGeom>
          <a:solidFill>
            <a:srgbClr val="256390">
              <a:alpha val="51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Closer to home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Introduction/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Background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34289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Closer to Home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4415"/>
            <a:ext cx="3200400" cy="4419600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r>
              <a:rPr lang="en-US" sz="1800" dirty="0" smtClean="0"/>
              <a:t>A USGS study detected 42 pesticides and related compounds, including Atrazine, in the water in East Fork Lake, a water source for over 40,000 people. </a:t>
            </a:r>
          </a:p>
          <a:p>
            <a:r>
              <a:rPr lang="en-US" sz="1800" dirty="0" smtClean="0"/>
              <a:t>modern campground</a:t>
            </a:r>
          </a:p>
          <a:p>
            <a:r>
              <a:rPr lang="en-US" sz="1800" dirty="0" smtClean="0"/>
              <a:t>swimming beaches</a:t>
            </a:r>
          </a:p>
          <a:p>
            <a:r>
              <a:rPr lang="en-US" sz="1800" dirty="0" smtClean="0"/>
              <a:t>picnic areas</a:t>
            </a:r>
          </a:p>
          <a:p>
            <a:r>
              <a:rPr lang="en-US" sz="1800" dirty="0" smtClean="0"/>
              <a:t>horse </a:t>
            </a:r>
            <a:r>
              <a:rPr lang="en-US" sz="1800" dirty="0"/>
              <a:t>riding </a:t>
            </a:r>
            <a:r>
              <a:rPr lang="en-US" sz="1800" dirty="0" smtClean="0"/>
              <a:t>trails</a:t>
            </a:r>
          </a:p>
          <a:p>
            <a:r>
              <a:rPr lang="en-US" sz="1800" dirty="0" smtClean="0"/>
              <a:t>hiking </a:t>
            </a:r>
            <a:r>
              <a:rPr lang="en-US" sz="1800" dirty="0"/>
              <a:t>and backpacking </a:t>
            </a:r>
            <a:r>
              <a:rPr lang="en-US" sz="1800" dirty="0" smtClean="0"/>
              <a:t>trails</a:t>
            </a:r>
          </a:p>
          <a:p>
            <a:r>
              <a:rPr lang="en-US" sz="1800" dirty="0" smtClean="0"/>
              <a:t>mountain </a:t>
            </a:r>
            <a:r>
              <a:rPr lang="en-US" sz="1800" dirty="0"/>
              <a:t>bike </a:t>
            </a:r>
            <a:r>
              <a:rPr lang="en-US" sz="1800" dirty="0" smtClean="0"/>
              <a:t>trails</a:t>
            </a:r>
          </a:p>
        </p:txBody>
      </p:sp>
      <p:pic>
        <p:nvPicPr>
          <p:cNvPr id="5" name="Picture 4" descr="Screen Shot 2015-05-04 at 3.41.2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844512"/>
            <a:ext cx="5334000" cy="3139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4200" y="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Introduction/ Background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721491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Atrazine, Our Model Pesticide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3"/>
            <a:ext cx="6934200" cy="1189037"/>
          </a:xfrm>
        </p:spPr>
        <p:txBody>
          <a:bodyPr/>
          <a:lstStyle/>
          <a:p>
            <a:r>
              <a:rPr lang="en-US" sz="2400" dirty="0" smtClean="0"/>
              <a:t>Atrazine is one of the most commonly detected pesticides in the country.</a:t>
            </a:r>
          </a:p>
          <a:p>
            <a:r>
              <a:rPr lang="en-US" sz="2400" dirty="0" smtClean="0"/>
              <a:t>It is slow to degrade in water, and often</a:t>
            </a:r>
            <a:r>
              <a:rPr lang="en-US" sz="2400" dirty="0"/>
              <a:t> </a:t>
            </a:r>
            <a:r>
              <a:rPr lang="en-US" sz="2400" dirty="0" smtClean="0"/>
              <a:t>is adsorbed onto soil particles.</a:t>
            </a:r>
          </a:p>
          <a:p>
            <a:r>
              <a:rPr lang="en-US" sz="2400" dirty="0" smtClean="0"/>
              <a:t>Atrazine has been shown to: </a:t>
            </a:r>
          </a:p>
          <a:p>
            <a:pPr lvl="1">
              <a:buFontTx/>
              <a:buChar char="-"/>
            </a:pPr>
            <a:r>
              <a:rPr lang="en-US" sz="2000" dirty="0" smtClean="0"/>
              <a:t>Increase the risk of breast cancer in women</a:t>
            </a:r>
            <a:r>
              <a:rPr lang="en-US" sz="2000" baseline="30000" dirty="0"/>
              <a:t>[2]</a:t>
            </a:r>
            <a:endParaRPr lang="en-US" sz="2000" dirty="0" smtClean="0"/>
          </a:p>
          <a:p>
            <a:pPr lvl="1">
              <a:buFontTx/>
              <a:buChar char="-"/>
            </a:pPr>
            <a:r>
              <a:rPr lang="en-US" sz="2000" dirty="0" smtClean="0"/>
              <a:t>Disrupt hormones and act to “feminize” animals</a:t>
            </a:r>
            <a:r>
              <a:rPr lang="en-US" sz="2000" baseline="30000" dirty="0" smtClean="0"/>
              <a:t>[2]</a:t>
            </a:r>
          </a:p>
          <a:p>
            <a:pPr lvl="1">
              <a:buFontTx/>
              <a:buChar char="-"/>
            </a:pPr>
            <a:r>
              <a:rPr lang="en-US" sz="2000" dirty="0" smtClean="0"/>
              <a:t>Affect the human reproductive system</a:t>
            </a:r>
            <a:r>
              <a:rPr lang="en-US" sz="2000" baseline="30000" dirty="0" smtClean="0"/>
              <a:t>[3]</a:t>
            </a:r>
          </a:p>
          <a:p>
            <a:pPr lvl="1">
              <a:buFontTx/>
              <a:buChar char="-"/>
            </a:pP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800" y="1828800"/>
            <a:ext cx="2870200" cy="18225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" y="4927937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[2] Roy</a:t>
            </a:r>
            <a:r>
              <a:rPr lang="en-US" sz="1400" dirty="0"/>
              <a:t>, J.R.; </a:t>
            </a:r>
            <a:r>
              <a:rPr lang="en-US" sz="1400" dirty="0" err="1"/>
              <a:t>Chakraborty</a:t>
            </a:r>
            <a:r>
              <a:rPr lang="en-US" sz="1400" dirty="0"/>
              <a:t>, S.; </a:t>
            </a:r>
            <a:r>
              <a:rPr lang="en-US" sz="1400" dirty="0" err="1"/>
              <a:t>Chakraborty</a:t>
            </a:r>
            <a:r>
              <a:rPr lang="en-US" sz="1400" dirty="0"/>
              <a:t>, T.R. Estrogen-like endocrine disrupting chemicals affecting puberty in humans - A review. </a:t>
            </a:r>
            <a:r>
              <a:rPr lang="en-US" sz="1400" i="1" dirty="0"/>
              <a:t>Medical Science Monitor </a:t>
            </a:r>
            <a:r>
              <a:rPr lang="en-US" sz="1400" b="1" dirty="0"/>
              <a:t>2009, </a:t>
            </a:r>
            <a:r>
              <a:rPr lang="en-US" sz="1400" i="1" dirty="0"/>
              <a:t>15, </a:t>
            </a:r>
            <a:r>
              <a:rPr lang="en-US" sz="1400" dirty="0"/>
              <a:t>RA137-RA145. </a:t>
            </a:r>
            <a:endParaRPr lang="en-US" sz="1400" dirty="0" smtClean="0"/>
          </a:p>
          <a:p>
            <a:r>
              <a:rPr lang="en-US" sz="1400" dirty="0" smtClean="0"/>
              <a:t>[3] Agency for Toxic Substances and Disease Registry. Public Health Statement: Atrazine. </a:t>
            </a:r>
            <a:r>
              <a:rPr lang="en-US" sz="1400" b="1" dirty="0" smtClean="0"/>
              <a:t>2003</a:t>
            </a:r>
            <a:endParaRPr lang="en-US" sz="1400" b="1" dirty="0"/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934200" y="0"/>
            <a:ext cx="220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Introduction/ Background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549983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nip Single Corner Rectangle 36"/>
          <p:cNvSpPr/>
          <p:nvPr/>
        </p:nvSpPr>
        <p:spPr>
          <a:xfrm>
            <a:off x="0" y="1447800"/>
            <a:ext cx="1905000" cy="1371600"/>
          </a:xfrm>
          <a:prstGeom prst="snip1Rect">
            <a:avLst/>
          </a:prstGeom>
          <a:solidFill>
            <a:schemeClr val="accent6"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Snip Single Corner Rectangle 26"/>
          <p:cNvSpPr/>
          <p:nvPr/>
        </p:nvSpPr>
        <p:spPr>
          <a:xfrm>
            <a:off x="7162800" y="1371600"/>
            <a:ext cx="1905000" cy="1143000"/>
          </a:xfrm>
          <a:prstGeom prst="snip1Rect">
            <a:avLst/>
          </a:prstGeom>
          <a:solidFill>
            <a:schemeClr val="accent6"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419600" y="5486400"/>
            <a:ext cx="35814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Ozonation and Electrolysis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4" name="Picture 13" descr="Slide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t="4099" r="18935" b="6589"/>
          <a:stretch/>
        </p:blipFill>
        <p:spPr>
          <a:xfrm>
            <a:off x="2133600" y="1251360"/>
            <a:ext cx="4999994" cy="507324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38400" y="5576840"/>
            <a:ext cx="533400" cy="457200"/>
          </a:xfrm>
          <a:prstGeom prst="ellipse">
            <a:avLst/>
          </a:prstGeom>
          <a:solidFill>
            <a:schemeClr val="accent6">
              <a:alpha val="37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3" idx="4"/>
          </p:cNvCxnSpPr>
          <p:nvPr/>
        </p:nvCxnSpPr>
        <p:spPr>
          <a:xfrm flipH="1" flipV="1">
            <a:off x="152400" y="5029200"/>
            <a:ext cx="2552700" cy="100484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3" idx="7"/>
          </p:cNvCxnSpPr>
          <p:nvPr/>
        </p:nvCxnSpPr>
        <p:spPr>
          <a:xfrm flipH="1" flipV="1">
            <a:off x="2057400" y="4343400"/>
            <a:ext cx="836285" cy="13003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nip Single Corner Rectangle 9"/>
          <p:cNvSpPr/>
          <p:nvPr/>
        </p:nvSpPr>
        <p:spPr>
          <a:xfrm>
            <a:off x="152400" y="4038600"/>
            <a:ext cx="1905000" cy="99060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40386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Ozone</a:t>
            </a:r>
            <a:r>
              <a:rPr lang="en-US" sz="1400" dirty="0" smtClean="0"/>
              <a:t> </a:t>
            </a:r>
            <a:r>
              <a:rPr lang="en-US" sz="1400" b="1" dirty="0" smtClean="0"/>
              <a:t>Quantitation</a:t>
            </a:r>
          </a:p>
          <a:p>
            <a:r>
              <a:rPr lang="en-US" sz="1400" dirty="0" smtClean="0"/>
              <a:t>Detect aqueous ozone using the Indigo Method.</a:t>
            </a:r>
            <a:r>
              <a:rPr lang="en-US" sz="1400" baseline="30000" dirty="0" smtClean="0"/>
              <a:t>5</a:t>
            </a:r>
            <a:endParaRPr lang="en-US" sz="1400" baseline="30000" dirty="0"/>
          </a:p>
        </p:txBody>
      </p:sp>
      <p:sp>
        <p:nvSpPr>
          <p:cNvPr id="12" name="Oval 11"/>
          <p:cNvSpPr/>
          <p:nvPr/>
        </p:nvSpPr>
        <p:spPr>
          <a:xfrm>
            <a:off x="6248400" y="2895600"/>
            <a:ext cx="381000" cy="1752600"/>
          </a:xfrm>
          <a:prstGeom prst="ellipse">
            <a:avLst/>
          </a:prstGeom>
          <a:solidFill>
            <a:schemeClr val="accent6">
              <a:alpha val="32000"/>
            </a:schemeClr>
          </a:solidFill>
          <a:ln w="25400">
            <a:solidFill>
              <a:schemeClr val="accent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121275" y="1466850"/>
            <a:ext cx="1219200" cy="838200"/>
          </a:xfrm>
          <a:prstGeom prst="ellipse">
            <a:avLst/>
          </a:prstGeom>
          <a:solidFill>
            <a:schemeClr val="accent6">
              <a:alpha val="32000"/>
            </a:schemeClr>
          </a:solidFill>
          <a:ln w="25400">
            <a:solidFill>
              <a:schemeClr val="accent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 flipH="1" flipV="1">
            <a:off x="6400800" y="4648200"/>
            <a:ext cx="762000" cy="6858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6477000" y="2895600"/>
            <a:ext cx="2438400" cy="12954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Snip Single Corner Rectangle 19"/>
          <p:cNvSpPr/>
          <p:nvPr/>
        </p:nvSpPr>
        <p:spPr>
          <a:xfrm>
            <a:off x="7162800" y="4176760"/>
            <a:ext cx="1981200" cy="1157240"/>
          </a:xfrm>
          <a:prstGeom prst="snip1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131050" y="4154031"/>
            <a:ext cx="201295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Electrode </a:t>
            </a:r>
          </a:p>
          <a:p>
            <a:r>
              <a:rPr lang="en-US" sz="1400" b="1" dirty="0" smtClean="0"/>
              <a:t>Optimization</a:t>
            </a:r>
          </a:p>
          <a:p>
            <a:r>
              <a:rPr lang="en-US" sz="1400" dirty="0" smtClean="0"/>
              <a:t>Limited studies in electrode materials, i.e. MnO</a:t>
            </a:r>
            <a:r>
              <a:rPr lang="en-US" sz="1400" baseline="-25000" dirty="0" smtClean="0"/>
              <a:t>2</a:t>
            </a:r>
            <a:r>
              <a:rPr lang="en-US" sz="1400" dirty="0" smtClean="0"/>
              <a:t> as a catalyst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H="1" flipV="1">
            <a:off x="5562600" y="2286000"/>
            <a:ext cx="1600200" cy="228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7" idx="0"/>
          </p:cNvCxnSpPr>
          <p:nvPr/>
        </p:nvCxnSpPr>
        <p:spPr>
          <a:xfrm flipH="1">
            <a:off x="5730875" y="1371600"/>
            <a:ext cx="1431925" cy="95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62800" y="1371600"/>
            <a:ext cx="19812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Current Density</a:t>
            </a:r>
            <a:endParaRPr lang="en-US" sz="1400" dirty="0" smtClean="0"/>
          </a:p>
          <a:p>
            <a:r>
              <a:rPr lang="en-US" sz="1400" dirty="0" smtClean="0"/>
              <a:t>Quantity used to indicate the amount of current applied to a surface</a:t>
            </a:r>
            <a:endParaRPr lang="en-US" sz="1400" dirty="0"/>
          </a:p>
        </p:txBody>
      </p:sp>
      <p:sp>
        <p:nvSpPr>
          <p:cNvPr id="33" name="Oval 32"/>
          <p:cNvSpPr/>
          <p:nvPr/>
        </p:nvSpPr>
        <p:spPr>
          <a:xfrm>
            <a:off x="3841750" y="3016250"/>
            <a:ext cx="1038225" cy="685800"/>
          </a:xfrm>
          <a:prstGeom prst="ellipse">
            <a:avLst/>
          </a:prstGeom>
          <a:solidFill>
            <a:schemeClr val="accent6">
              <a:alpha val="32000"/>
            </a:schemeClr>
          </a:solidFill>
          <a:ln w="25400">
            <a:solidFill>
              <a:schemeClr val="accent1">
                <a:alpha val="4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>
            <a:stCxn id="33" idx="4"/>
          </p:cNvCxnSpPr>
          <p:nvPr/>
        </p:nvCxnSpPr>
        <p:spPr>
          <a:xfrm flipH="1" flipV="1">
            <a:off x="0" y="2819400"/>
            <a:ext cx="4360863" cy="8826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0" y="1447800"/>
            <a:ext cx="1905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Atrazine Degradation</a:t>
            </a:r>
            <a:endParaRPr lang="en-US" sz="1400" baseline="30000" dirty="0" smtClean="0">
              <a:solidFill>
                <a:srgbClr val="FF0000"/>
              </a:solidFill>
            </a:endParaRPr>
          </a:p>
          <a:p>
            <a:r>
              <a:rPr lang="en-US" sz="1400" dirty="0" smtClean="0"/>
              <a:t>reversed-phase high-performance liquid chromatography (HPLC).</a:t>
            </a:r>
            <a:endParaRPr lang="en-US" sz="1400" dirty="0"/>
          </a:p>
        </p:txBody>
      </p:sp>
      <p:cxnSp>
        <p:nvCxnSpPr>
          <p:cNvPr id="39" name="Straight Connector 38"/>
          <p:cNvCxnSpPr/>
          <p:nvPr/>
        </p:nvCxnSpPr>
        <p:spPr>
          <a:xfrm flipH="1" flipV="1">
            <a:off x="1600200" y="1447800"/>
            <a:ext cx="2971800" cy="16002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Background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1200" y="1210560"/>
            <a:ext cx="518160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Why combine the two methods?</a:t>
            </a:r>
            <a:r>
              <a:rPr lang="en-US" sz="2400" b="1" baseline="30000" dirty="0" smtClean="0"/>
              <a:t>[8]</a:t>
            </a:r>
            <a:endParaRPr lang="en-US" sz="2400" b="1" baseline="30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0397" y="1587090"/>
            <a:ext cx="5507666" cy="48006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>
            <a:off x="6400800" y="3962400"/>
            <a:ext cx="1066800" cy="838200"/>
          </a:xfrm>
          <a:prstGeom prst="straightConnector1">
            <a:avLst/>
          </a:prstGeom>
          <a:ln w="63500">
            <a:solidFill>
              <a:srgbClr val="FF325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6400800" y="3485285"/>
            <a:ext cx="1162242" cy="477115"/>
          </a:xfrm>
          <a:prstGeom prst="straightConnector1">
            <a:avLst/>
          </a:prstGeom>
          <a:ln w="635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 flipV="1">
            <a:off x="6400800" y="2362200"/>
            <a:ext cx="1172190" cy="381000"/>
          </a:xfrm>
          <a:prstGeom prst="straightConnector1">
            <a:avLst/>
          </a:prstGeom>
          <a:ln w="63500">
            <a:solidFill>
              <a:srgbClr val="A00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410640" y="2514600"/>
            <a:ext cx="17103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 smtClean="0">
                <a:solidFill>
                  <a:srgbClr val="A000A0"/>
                </a:solidFill>
              </a:rPr>
              <a:t>combined</a:t>
            </a:r>
          </a:p>
          <a:p>
            <a:pPr algn="ctr"/>
            <a:r>
              <a:rPr lang="en-US" sz="2200" b="1" i="1" dirty="0" smtClean="0">
                <a:solidFill>
                  <a:srgbClr val="A000A0"/>
                </a:solidFill>
              </a:rPr>
              <a:t>SYNERGY</a:t>
            </a:r>
            <a:endParaRPr lang="en-US" sz="2200" b="1" i="1" dirty="0">
              <a:solidFill>
                <a:srgbClr val="A000A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506080" y="3258132"/>
            <a:ext cx="17373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3366FF"/>
                </a:solidFill>
              </a:rPr>
              <a:t>ozone </a:t>
            </a:r>
            <a:r>
              <a:rPr lang="en-US" sz="2200" b="1" i="1" dirty="0">
                <a:solidFill>
                  <a:srgbClr val="3366FF"/>
                </a:solidFill>
              </a:rPr>
              <a:t>only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398338" y="3665445"/>
            <a:ext cx="179174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>
                <a:solidFill>
                  <a:srgbClr val="FF3254"/>
                </a:solidFill>
              </a:rPr>
              <a:t>electrolysis</a:t>
            </a:r>
            <a:endParaRPr lang="en-US" sz="2200" b="1" i="1" dirty="0">
              <a:solidFill>
                <a:srgbClr val="FF325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903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27" grpId="0" animBg="1"/>
      <p:bldP spid="3" grpId="0" animBg="1"/>
      <p:bldP spid="10" grpId="0" animBg="1"/>
      <p:bldP spid="11" grpId="0"/>
      <p:bldP spid="12" grpId="0" animBg="1"/>
      <p:bldP spid="17" grpId="0" animBg="1"/>
      <p:bldP spid="20" grpId="0" animBg="1"/>
      <p:bldP spid="21" grpId="0"/>
      <p:bldP spid="25" grpId="0"/>
      <p:bldP spid="33" grpId="0" animBg="1"/>
      <p:bldP spid="36" grpId="0"/>
      <p:bldP spid="6" grpId="0" animBg="1"/>
      <p:bldP spid="22" grpId="1"/>
      <p:bldP spid="38" grpId="1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Catalytic Coatings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10000" cy="4724400"/>
          </a:xfrm>
        </p:spPr>
        <p:txBody>
          <a:bodyPr/>
          <a:lstStyle/>
          <a:p>
            <a:r>
              <a:rPr lang="en-US" sz="2400" u="sng" dirty="0" smtClean="0"/>
              <a:t>Catalyst</a:t>
            </a:r>
            <a:r>
              <a:rPr lang="en-US" sz="2400" dirty="0" smtClean="0"/>
              <a:t> – “</a:t>
            </a:r>
            <a:r>
              <a:rPr lang="en-US" sz="2400" dirty="0"/>
              <a:t>a substance that increases the rate of a chemical reaction without itself undergoing any permanent chemical change</a:t>
            </a:r>
            <a:r>
              <a:rPr lang="en-US" sz="2400" dirty="0" smtClean="0"/>
              <a:t>.”</a:t>
            </a:r>
          </a:p>
          <a:p>
            <a:r>
              <a:rPr lang="en-US" sz="2400" dirty="0" smtClean="0"/>
              <a:t>Change the properties of an electrode to provide various enhancements to the degradation of pollutants.</a:t>
            </a:r>
            <a:endParaRPr lang="en-US" sz="2400" dirty="0"/>
          </a:p>
        </p:txBody>
      </p:sp>
      <p:pic>
        <p:nvPicPr>
          <p:cNvPr id="5" name="Picture 4" descr="Screen Shot 2015-05-05 at 11.15.4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295400"/>
            <a:ext cx="4891872" cy="2739448"/>
          </a:xfrm>
          <a:prstGeom prst="rect">
            <a:avLst/>
          </a:prstGeom>
        </p:spPr>
      </p:pic>
      <p:pic>
        <p:nvPicPr>
          <p:cNvPr id="7" name="Picture 6" descr="Screen Shot 2015-05-05 at 11.16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06" y="3886200"/>
            <a:ext cx="4086194" cy="1102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48200" y="4932402"/>
            <a:ext cx="4447420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000" dirty="0" smtClean="0">
                <a:latin typeface="Arial"/>
                <a:cs typeface="Arial"/>
              </a:rPr>
              <a:t>[4] </a:t>
            </a:r>
            <a:r>
              <a:rPr lang="en-US" sz="1000" dirty="0" err="1" smtClean="0">
                <a:latin typeface="Arial"/>
                <a:cs typeface="Arial"/>
              </a:rPr>
              <a:t>Feng</a:t>
            </a:r>
            <a:r>
              <a:rPr lang="en-US" sz="1000" dirty="0">
                <a:latin typeface="Arial"/>
                <a:cs typeface="Arial"/>
              </a:rPr>
              <a:t>, Y. J., and </a:t>
            </a:r>
            <a:r>
              <a:rPr lang="en-US" sz="1000" dirty="0" smtClean="0">
                <a:latin typeface="Arial"/>
                <a:cs typeface="Arial"/>
              </a:rPr>
              <a:t>Li, X.Y. </a:t>
            </a:r>
            <a:r>
              <a:rPr lang="en-US" sz="1000" dirty="0">
                <a:latin typeface="Arial"/>
                <a:cs typeface="Arial"/>
              </a:rPr>
              <a:t>(2003</a:t>
            </a:r>
            <a:r>
              <a:rPr lang="en-US" sz="1000" dirty="0" smtClean="0">
                <a:latin typeface="Arial"/>
                <a:cs typeface="Arial"/>
              </a:rPr>
              <a:t>). "</a:t>
            </a:r>
            <a:r>
              <a:rPr lang="en-US" sz="1000" dirty="0">
                <a:latin typeface="Arial"/>
                <a:cs typeface="Arial"/>
              </a:rPr>
              <a:t>Electro-catalytic oxidation of phenol on several metal-oxide electrodes in aqueous solution." </a:t>
            </a:r>
            <a:r>
              <a:rPr lang="en-US" sz="1000" i="1" dirty="0">
                <a:latin typeface="Arial"/>
                <a:cs typeface="Arial"/>
              </a:rPr>
              <a:t>Water </a:t>
            </a:r>
            <a:r>
              <a:rPr lang="en-US" sz="1000" i="1" dirty="0" smtClean="0">
                <a:latin typeface="Arial"/>
                <a:cs typeface="Arial"/>
              </a:rPr>
              <a:t>Research,</a:t>
            </a:r>
            <a:r>
              <a:rPr lang="en-US" sz="1000" dirty="0" smtClean="0">
                <a:latin typeface="Arial"/>
                <a:cs typeface="Arial"/>
              </a:rPr>
              <a:t> Vol. 37 Issue 10, pp. </a:t>
            </a:r>
            <a:r>
              <a:rPr lang="en-US" sz="1000" dirty="0">
                <a:latin typeface="Arial"/>
                <a:cs typeface="Arial"/>
              </a:rPr>
              <a:t>2399-2407.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Literature Review</a:t>
            </a:r>
          </a:p>
          <a:p>
            <a:pPr algn="r"/>
            <a:r>
              <a:rPr lang="en-US" dirty="0">
                <a:solidFill>
                  <a:srgbClr val="FFFFFF"/>
                </a:solidFill>
              </a:rPr>
              <a:t>7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154642" y="1752600"/>
            <a:ext cx="931958" cy="533400"/>
          </a:xfrm>
          <a:prstGeom prst="straightConnector1">
            <a:avLst/>
          </a:prstGeom>
          <a:ln w="38100">
            <a:solidFill>
              <a:srgbClr val="A00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969760" y="1465805"/>
            <a:ext cx="10443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000A0"/>
                </a:solidFill>
              </a:rPr>
              <a:t>Ti/RuO</a:t>
            </a:r>
            <a:r>
              <a:rPr lang="en-US" b="1" baseline="-25000" dirty="0" smtClean="0">
                <a:solidFill>
                  <a:srgbClr val="A000A0"/>
                </a:solidFill>
              </a:rPr>
              <a:t>2</a:t>
            </a:r>
            <a:endParaRPr lang="en-US" b="1" i="1" baseline="-25000" dirty="0">
              <a:solidFill>
                <a:srgbClr val="A00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7318" y="1783080"/>
            <a:ext cx="17880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Ti/Sb-Sn-RuO</a:t>
            </a:r>
            <a:r>
              <a:rPr lang="en-US" b="1" baseline="-25000" dirty="0" smtClean="0">
                <a:solidFill>
                  <a:srgbClr val="3366FF"/>
                </a:solidFill>
              </a:rPr>
              <a:t>2</a:t>
            </a:r>
            <a:endParaRPr lang="en-US" b="1" i="1" baseline="-25000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89558" y="2114490"/>
            <a:ext cx="220721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3254"/>
                </a:solidFill>
              </a:rPr>
              <a:t>Ti/Sb-Sn-RuO</a:t>
            </a:r>
            <a:r>
              <a:rPr lang="en-US" b="1" baseline="-25000" dirty="0" smtClean="0">
                <a:solidFill>
                  <a:srgbClr val="FF3254"/>
                </a:solidFill>
              </a:rPr>
              <a:t>2</a:t>
            </a:r>
            <a:r>
              <a:rPr lang="en-US" b="1" dirty="0" smtClean="0">
                <a:solidFill>
                  <a:srgbClr val="FF3254"/>
                </a:solidFill>
              </a:rPr>
              <a:t>-Gd</a:t>
            </a:r>
            <a:endParaRPr lang="en-US" b="1" i="1" dirty="0">
              <a:solidFill>
                <a:srgbClr val="FF3254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5638800" y="2743200"/>
            <a:ext cx="1752600" cy="53340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315200" y="2450068"/>
            <a:ext cx="459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Pt</a:t>
            </a:r>
            <a:endParaRPr lang="en-US" b="1" i="1" dirty="0">
              <a:solidFill>
                <a:srgbClr val="008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5638800" y="2971800"/>
            <a:ext cx="2133600" cy="457200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694378" y="2702560"/>
            <a:ext cx="12621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6600"/>
                </a:solidFill>
              </a:rPr>
              <a:t>Ti-β-PbO</a:t>
            </a:r>
            <a:r>
              <a:rPr lang="en-US" b="1" baseline="-25000" dirty="0" smtClean="0">
                <a:solidFill>
                  <a:srgbClr val="FF6600"/>
                </a:solidFill>
              </a:rPr>
              <a:t>2</a:t>
            </a:r>
            <a:endParaRPr lang="en-US" b="1" i="1" baseline="-25000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172200" y="2057400"/>
            <a:ext cx="914400" cy="782320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197600" y="2362200"/>
            <a:ext cx="889000" cy="685800"/>
          </a:xfrm>
          <a:prstGeom prst="straightConnector1">
            <a:avLst/>
          </a:prstGeom>
          <a:ln w="38100">
            <a:solidFill>
              <a:srgbClr val="FF325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7637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 animBg="1"/>
      <p:bldP spid="18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819400"/>
            <a:ext cx="4114800" cy="32330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r>
              <a:rPr lang="en-US" sz="4000" dirty="0" smtClean="0">
                <a:solidFill>
                  <a:srgbClr val="FF0000"/>
                </a:solidFill>
              </a:rPr>
              <a:t>Catalytic </a:t>
            </a:r>
            <a:r>
              <a:rPr lang="en-US" sz="4000" dirty="0" smtClean="0">
                <a:solidFill>
                  <a:srgbClr val="FF0000"/>
                </a:solidFill>
              </a:rPr>
              <a:t>Activity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10000" cy="4724400"/>
          </a:xfrm>
        </p:spPr>
        <p:txBody>
          <a:bodyPr/>
          <a:lstStyle/>
          <a:p>
            <a:r>
              <a:rPr lang="en-US" sz="2400" dirty="0" err="1"/>
              <a:t>Naydenov</a:t>
            </a:r>
            <a:r>
              <a:rPr lang="en-US" sz="2400" dirty="0"/>
              <a:t> </a:t>
            </a:r>
            <a:r>
              <a:rPr lang="en-US" sz="2400" dirty="0" smtClean="0"/>
              <a:t>and </a:t>
            </a:r>
            <a:r>
              <a:rPr lang="en-US" sz="2400" dirty="0" err="1" smtClean="0"/>
              <a:t>Mehandjiev</a:t>
            </a:r>
            <a:r>
              <a:rPr lang="en-US" sz="2400" baseline="30000" dirty="0" smtClean="0"/>
              <a:t>[5]</a:t>
            </a:r>
            <a:r>
              <a:rPr lang="en-US" sz="2400" dirty="0" smtClean="0"/>
              <a:t> reported a mechanism for MnO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’s (Z) role in mineralizing benzene.</a:t>
            </a:r>
            <a:endParaRPr lang="en-US" sz="2400" dirty="0" smtClean="0"/>
          </a:p>
          <a:p>
            <a:r>
              <a:rPr lang="en-US" sz="2400" dirty="0" smtClean="0"/>
              <a:t>Yang </a:t>
            </a:r>
            <a:r>
              <a:rPr lang="en-US" sz="2400" i="1" dirty="0" smtClean="0"/>
              <a:t>et. al.</a:t>
            </a:r>
            <a:r>
              <a:rPr lang="en-US" sz="2400" baseline="30000" dirty="0" smtClean="0"/>
              <a:t>[6]</a:t>
            </a:r>
            <a:r>
              <a:rPr lang="en-US" sz="2400" dirty="0" smtClean="0"/>
              <a:t> showed mineralization Pharmaceutical Compounds (</a:t>
            </a:r>
            <a:r>
              <a:rPr lang="en-US" sz="2400" dirty="0" err="1" smtClean="0"/>
              <a:t>PhACs</a:t>
            </a:r>
            <a:r>
              <a:rPr lang="en-US" sz="2400" dirty="0" smtClean="0"/>
              <a:t>) </a:t>
            </a:r>
            <a:r>
              <a:rPr lang="en-US" sz="2400" dirty="0" smtClean="0"/>
              <a:t>with </a:t>
            </a:r>
            <a:r>
              <a:rPr lang="en-US" sz="2400" dirty="0"/>
              <a:t>alumina-supported manganese </a:t>
            </a:r>
            <a:r>
              <a:rPr lang="en-US" sz="2400" dirty="0" smtClean="0"/>
              <a:t>oxide (</a:t>
            </a:r>
            <a:r>
              <a:rPr lang="en-US" sz="2400" dirty="0" err="1"/>
              <a:t>MnO</a:t>
            </a:r>
            <a:r>
              <a:rPr lang="en-US" sz="2400" baseline="-25000" dirty="0" err="1"/>
              <a:t>x</a:t>
            </a:r>
            <a:r>
              <a:rPr lang="en-US" sz="2400" dirty="0"/>
              <a:t>) </a:t>
            </a:r>
            <a:r>
              <a:rPr lang="en-US" sz="2400" dirty="0" smtClean="0"/>
              <a:t>suspension</a:t>
            </a:r>
            <a:endParaRPr lang="en-US" sz="24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934200" y="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FFFFF"/>
                </a:solidFill>
              </a:rPr>
              <a:t>Literature Review</a:t>
            </a:r>
          </a:p>
          <a:p>
            <a:pPr algn="r"/>
            <a:r>
              <a:rPr lang="en-US" dirty="0" smtClean="0">
                <a:solidFill>
                  <a:srgbClr val="FFFFFF"/>
                </a:solidFill>
              </a:rPr>
              <a:t>8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388597" y="2953795"/>
            <a:ext cx="931958" cy="533400"/>
          </a:xfrm>
          <a:prstGeom prst="straightConnector1">
            <a:avLst/>
          </a:prstGeom>
          <a:ln w="38100">
            <a:solidFill>
              <a:srgbClr val="A000A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272985" y="2655455"/>
            <a:ext cx="715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A000A0"/>
                </a:solidFill>
              </a:rPr>
              <a:t>Mn</a:t>
            </a:r>
            <a:r>
              <a:rPr lang="en-US" b="1" baseline="30000" dirty="0" smtClean="0">
                <a:solidFill>
                  <a:srgbClr val="A000A0"/>
                </a:solidFill>
              </a:rPr>
              <a:t>2+</a:t>
            </a:r>
            <a:endParaRPr lang="en-US" b="1" i="1" baseline="30000" dirty="0">
              <a:solidFill>
                <a:srgbClr val="A000A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84387" y="2994890"/>
            <a:ext cx="12241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3366FF"/>
                </a:solidFill>
              </a:rPr>
              <a:t>MnO</a:t>
            </a:r>
            <a:r>
              <a:rPr lang="en-US" b="1" baseline="-25000" dirty="0" err="1" smtClean="0">
                <a:solidFill>
                  <a:srgbClr val="3366FF"/>
                </a:solidFill>
              </a:rPr>
              <a:t>x</a:t>
            </a:r>
            <a:r>
              <a:rPr lang="en-US" b="1" dirty="0" smtClean="0">
                <a:solidFill>
                  <a:srgbClr val="3366FF"/>
                </a:solidFill>
              </a:rPr>
              <a:t>/CA</a:t>
            </a:r>
            <a:endParaRPr lang="en-US" b="1" i="1" dirty="0">
              <a:solidFill>
                <a:srgbClr val="3366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87770" y="3318165"/>
            <a:ext cx="141642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3254"/>
                </a:solidFill>
              </a:rPr>
              <a:t>Mn</a:t>
            </a:r>
            <a:r>
              <a:rPr lang="en-US" b="1" dirty="0" err="1" smtClean="0">
                <a:solidFill>
                  <a:srgbClr val="FF3254"/>
                </a:solidFill>
              </a:rPr>
              <a:t>O</a:t>
            </a:r>
            <a:r>
              <a:rPr lang="en-US" b="1" baseline="-25000" dirty="0" err="1" smtClean="0">
                <a:solidFill>
                  <a:srgbClr val="FF3254"/>
                </a:solidFill>
              </a:rPr>
              <a:t>x</a:t>
            </a:r>
            <a:r>
              <a:rPr lang="en-US" b="1" dirty="0" smtClean="0">
                <a:solidFill>
                  <a:srgbClr val="FF3254"/>
                </a:solidFill>
              </a:rPr>
              <a:t>/</a:t>
            </a:r>
            <a:r>
              <a:rPr lang="en-US" b="1" dirty="0" smtClean="0">
                <a:solidFill>
                  <a:srgbClr val="FF3254"/>
                </a:solidFill>
              </a:rPr>
              <a:t>CMA</a:t>
            </a:r>
            <a:endParaRPr lang="en-US" b="1" i="1" dirty="0">
              <a:solidFill>
                <a:srgbClr val="FF3254"/>
              </a:solidFill>
            </a:endParaRPr>
          </a:p>
        </p:txBody>
      </p:sp>
      <p:cxnSp>
        <p:nvCxnSpPr>
          <p:cNvPr id="21" name="Straight Arrow Connector 20"/>
          <p:cNvCxnSpPr>
            <a:stCxn id="22" idx="1"/>
          </p:cNvCxnSpPr>
          <p:nvPr/>
        </p:nvCxnSpPr>
        <p:spPr>
          <a:xfrm flipH="1">
            <a:off x="6336145" y="4087026"/>
            <a:ext cx="1374862" cy="637374"/>
          </a:xfrm>
          <a:prstGeom prst="straightConnector1">
            <a:avLst/>
          </a:prstGeom>
          <a:ln w="38100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711007" y="3902360"/>
            <a:ext cx="124972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6600"/>
                </a:solidFill>
              </a:rPr>
              <a:t>MnO</a:t>
            </a:r>
            <a:r>
              <a:rPr lang="en-US" b="1" baseline="-25000" dirty="0" err="1" smtClean="0">
                <a:solidFill>
                  <a:srgbClr val="FF6600"/>
                </a:solidFill>
              </a:rPr>
              <a:t>x</a:t>
            </a:r>
            <a:r>
              <a:rPr lang="en-US" b="1" dirty="0" smtClean="0">
                <a:solidFill>
                  <a:srgbClr val="FF6600"/>
                </a:solidFill>
              </a:rPr>
              <a:t>/MA</a:t>
            </a:r>
            <a:endParaRPr lang="en-US" b="1" i="1" dirty="0">
              <a:solidFill>
                <a:srgbClr val="FF66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6388454" y="3276600"/>
            <a:ext cx="926746" cy="511695"/>
          </a:xfrm>
          <a:prstGeom prst="straightConnector1">
            <a:avLst/>
          </a:prstGeom>
          <a:ln w="38100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400800" y="3581400"/>
            <a:ext cx="914400" cy="533400"/>
          </a:xfrm>
          <a:prstGeom prst="straightConnector1">
            <a:avLst/>
          </a:prstGeom>
          <a:ln w="38100">
            <a:solidFill>
              <a:srgbClr val="FF325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1219200"/>
            <a:ext cx="2590800" cy="1430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019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  <p:bldP spid="15" grpId="0" animBg="1"/>
      <p:bldP spid="22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3A479C291FCD043B1044E6A3E0A3AF7" ma:contentTypeVersion="3" ma:contentTypeDescription="Create a new document." ma:contentTypeScope="" ma:versionID="f5ca45e75d73f9cc71cb979cb57db048">
  <xsd:schema xmlns:xsd="http://www.w3.org/2001/XMLSchema" xmlns:xs="http://www.w3.org/2001/XMLSchema" xmlns:p="http://schemas.microsoft.com/office/2006/metadata/properties" xmlns:ns3="aa06bda9-11f6-4e5b-ae3f-b7cecf66aedf" targetNamespace="http://schemas.microsoft.com/office/2006/metadata/properties" ma:root="true" ma:fieldsID="7e563f5fbc00664c0075f9476bf94488" ns3:_="">
    <xsd:import namespace="aa06bda9-11f6-4e5b-ae3f-b7cecf66aed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06bda9-11f6-4e5b-ae3f-b7cecf66aedf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0D650F0-DC32-4685-A778-D88CBE890E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59DFC8-488A-4721-91A3-794C0DA11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06bda9-11f6-4e5b-ae3f-b7cecf66ae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12215</TotalTime>
  <Words>2954</Words>
  <Application>Microsoft Macintosh PowerPoint</Application>
  <PresentationFormat>On-screen Show (4:3)</PresentationFormat>
  <Paragraphs>566</Paragraphs>
  <Slides>31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Default Design</vt:lpstr>
      <vt:lpstr>Catalytic Electrode Coatings for Removal of Pesticides from Drinking Water in Ozonation/Electrolysis Treatment Systems RET Group Presentation July 30th, 2015            Ashley Gregory, 7th Grade Science, Gray Middle School Travis Hartberger, Chemistry &amp; AP Chemistry, McKinley Tech High School  </vt:lpstr>
      <vt:lpstr>Project Outline </vt:lpstr>
      <vt:lpstr>Abstract</vt:lpstr>
      <vt:lpstr>Why We Are Concerned</vt:lpstr>
      <vt:lpstr>Closer to Home</vt:lpstr>
      <vt:lpstr>Atrazine, Our Model Pesticide</vt:lpstr>
      <vt:lpstr>Ozonation and Electrolysis</vt:lpstr>
      <vt:lpstr>Catalytic Coatings</vt:lpstr>
      <vt:lpstr>Catalytic Activity</vt:lpstr>
      <vt:lpstr>Deposition of MnO2 (s)</vt:lpstr>
      <vt:lpstr>Current Density[7]</vt:lpstr>
      <vt:lpstr>Goals/Objectives       </vt:lpstr>
      <vt:lpstr>Tasks &amp; Timeline       </vt:lpstr>
      <vt:lpstr>Training Received      </vt:lpstr>
      <vt:lpstr>Training Received       </vt:lpstr>
      <vt:lpstr>Training Received       </vt:lpstr>
      <vt:lpstr>Figure 1</vt:lpstr>
      <vt:lpstr>Figure 2</vt:lpstr>
      <vt:lpstr>Figure 3</vt:lpstr>
      <vt:lpstr>Figure 4</vt:lpstr>
      <vt:lpstr>Figure 5</vt:lpstr>
      <vt:lpstr>Figure 6</vt:lpstr>
      <vt:lpstr>Summary</vt:lpstr>
      <vt:lpstr>Unit Topic: Using Green Infrastructures  To Reduce Run-off Pollutants       </vt:lpstr>
      <vt:lpstr>Unit Topic: Using Green Infrastructures  To Reduce Run-off Pollutants       </vt:lpstr>
      <vt:lpstr>Unit Topic: Creating a High Performance, “Green” Battery      </vt:lpstr>
      <vt:lpstr> Unit Topic: Creating a High Performance, “Green” Battery</vt:lpstr>
      <vt:lpstr>References       </vt:lpstr>
      <vt:lpstr>References       </vt:lpstr>
      <vt:lpstr>References       </vt:lpstr>
      <vt:lpstr>PowerPoint Presentation</vt:lpstr>
    </vt:vector>
  </TitlesOfParts>
  <Company>University of Cincinnati, uc.edu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Bubbly</dc:creator>
  <cp:lastModifiedBy>Travis Hartberger</cp:lastModifiedBy>
  <cp:revision>467</cp:revision>
  <cp:lastPrinted>2015-05-04T23:11:08Z</cp:lastPrinted>
  <dcterms:created xsi:type="dcterms:W3CDTF">2007-07-19T21:04:34Z</dcterms:created>
  <dcterms:modified xsi:type="dcterms:W3CDTF">2015-07-28T22:43:23Z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0x01010043A479C291FCD043B1044E6A3E0A3AF7</vt:lpwstr>
  </property>
</Properties>
</file>